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1pPr>
    <a:lvl2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2pPr>
    <a:lvl3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3pPr>
    <a:lvl4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4pPr>
    <a:lvl5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5pPr>
    <a:lvl6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6pPr>
    <a:lvl7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7pPr>
    <a:lvl8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8pPr>
    <a:lvl9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536773"/>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36773"/>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76672"/>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254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noFill/>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25400" cap="flat">
              <a:solidFill>
                <a:srgbClr val="CB297B"/>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제목">
    <p:spTree>
      <p:nvGrpSpPr>
        <p:cNvPr id="1" name=""/>
        <p:cNvGrpSpPr/>
        <p:nvPr/>
      </p:nvGrpSpPr>
      <p:grpSpPr>
        <a:xfrm>
          <a:off x="0" y="0"/>
          <a:ext cx="0" cy="0"/>
          <a:chOff x="0" y="0"/>
          <a:chExt cx="0" cy="0"/>
        </a:xfrm>
      </p:grpSpPr>
      <p:sp>
        <p:nvSpPr>
          <p:cNvPr id="11" name="저자 및 날짜"/>
          <p:cNvSpPr txBox="1"/>
          <p:nvPr>
            <p:ph type="body" sz="quarter" idx="13" hasCustomPrompt="1"/>
          </p:nvPr>
        </p:nvSpPr>
        <p:spPr>
          <a:xfrm>
            <a:off x="698500" y="8657488"/>
            <a:ext cx="11607801" cy="461060"/>
          </a:xfrm>
          <a:prstGeom prst="rect">
            <a:avLst/>
          </a:prstGeom>
        </p:spPr>
        <p:txBody>
          <a:bodyPr anchor="b"/>
          <a:lstStyle>
            <a:lvl1pPr marL="0" indent="0" defTabSz="510709">
              <a:lnSpc>
                <a:spcPct val="100000"/>
              </a:lnSpc>
              <a:spcBef>
                <a:spcPts val="0"/>
              </a:spcBef>
              <a:buSzTx/>
              <a:buNone/>
              <a:defRPr b="1" sz="2088"/>
            </a:lvl1pPr>
          </a:lstStyle>
          <a:p>
            <a:pPr/>
            <a:r>
              <a:t>저자 및 날짜</a:t>
            </a:r>
          </a:p>
        </p:txBody>
      </p:sp>
      <p:sp>
        <p:nvSpPr>
          <p:cNvPr id="12" name="프레젠테이션 제목"/>
          <p:cNvSpPr txBox="1"/>
          <p:nvPr>
            <p:ph type="title" hasCustomPrompt="1"/>
          </p:nvPr>
        </p:nvSpPr>
        <p:spPr>
          <a:xfrm>
            <a:off x="698500" y="1854200"/>
            <a:ext cx="11609057" cy="3302000"/>
          </a:xfrm>
          <a:prstGeom prst="rect">
            <a:avLst/>
          </a:prstGeom>
        </p:spPr>
        <p:txBody>
          <a:bodyPr anchor="b"/>
          <a:lstStyle>
            <a:lvl1pPr>
              <a:defRPr spc="-164" sz="8200"/>
            </a:lvl1pPr>
          </a:lstStyle>
          <a:p>
            <a:pPr/>
            <a:r>
              <a:t>프레젠테이션 제목</a:t>
            </a:r>
          </a:p>
        </p:txBody>
      </p:sp>
      <p:sp>
        <p:nvSpPr>
          <p:cNvPr id="13" name="본문 첫 번째 줄…"/>
          <p:cNvSpPr txBox="1"/>
          <p:nvPr>
            <p:ph type="body" sz="quarter" idx="1" hasCustomPrompt="1"/>
          </p:nvPr>
        </p:nvSpPr>
        <p:spPr>
          <a:xfrm>
            <a:off x="698500" y="5105400"/>
            <a:ext cx="11607800" cy="1456399"/>
          </a:xfrm>
          <a:prstGeom prst="rect">
            <a:avLst/>
          </a:prstGeom>
        </p:spPr>
        <p:txBody>
          <a:bodyPr/>
          <a:lstStyle>
            <a:lvl1pPr marL="0" indent="0" defTabSz="587022">
              <a:lnSpc>
                <a:spcPct val="100000"/>
              </a:lnSpc>
              <a:spcBef>
                <a:spcPts val="0"/>
              </a:spcBef>
              <a:buSzTx/>
              <a:buNone/>
              <a:defRPr b="1" sz="3800"/>
            </a:lvl1pPr>
            <a:lvl2pPr marL="0" indent="0" defTabSz="587022">
              <a:lnSpc>
                <a:spcPct val="100000"/>
              </a:lnSpc>
              <a:spcBef>
                <a:spcPts val="0"/>
              </a:spcBef>
              <a:buSzTx/>
              <a:buNone/>
              <a:defRPr b="1" sz="3800"/>
            </a:lvl2pPr>
            <a:lvl3pPr marL="0" indent="0" defTabSz="587022">
              <a:lnSpc>
                <a:spcPct val="100000"/>
              </a:lnSpc>
              <a:spcBef>
                <a:spcPts val="0"/>
              </a:spcBef>
              <a:buSzTx/>
              <a:buNone/>
              <a:defRPr b="1" sz="3800"/>
            </a:lvl3pPr>
            <a:lvl4pPr marL="0" indent="0" defTabSz="587022">
              <a:lnSpc>
                <a:spcPct val="100000"/>
              </a:lnSpc>
              <a:spcBef>
                <a:spcPts val="0"/>
              </a:spcBef>
              <a:buSzTx/>
              <a:buNone/>
              <a:defRPr b="1" sz="3800"/>
            </a:lvl4pPr>
            <a:lvl5pPr marL="0" indent="0" defTabSz="587022">
              <a:lnSpc>
                <a:spcPct val="100000"/>
              </a:lnSpc>
              <a:spcBef>
                <a:spcPts val="0"/>
              </a:spcBef>
              <a:buSzTx/>
              <a:buNone/>
              <a:defRPr b="1" sz="3800"/>
            </a:lvl5pPr>
          </a:lstStyle>
          <a:p>
            <a:pPr/>
            <a:r>
              <a:t>프레젠테이션 부제</a:t>
            </a:r>
          </a:p>
          <a:p>
            <a:pPr lvl="1"/>
            <a:r>
              <a:t/>
            </a:r>
          </a:p>
          <a:p>
            <a:pPr lvl="2"/>
            <a:r>
              <a:t/>
            </a:r>
          </a:p>
          <a:p>
            <a:pPr lvl="3"/>
            <a:r>
              <a:t/>
            </a:r>
          </a:p>
          <a:p>
            <a:pPr lvl="4"/>
            <a:r>
              <a:t/>
            </a:r>
          </a:p>
        </p:txBody>
      </p:sp>
      <p:sp>
        <p:nvSpPr>
          <p:cNvPr id="14" name="슬라이드 번호"/>
          <p:cNvSpPr txBox="1"/>
          <p:nvPr>
            <p:ph type="sldNum" sz="quarter" idx="2"/>
          </p:nvPr>
        </p:nvSpPr>
        <p:spPr>
          <a:xfrm>
            <a:off x="6353454" y="9220199"/>
            <a:ext cx="297892"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내역서">
    <p:spTree>
      <p:nvGrpSpPr>
        <p:cNvPr id="1" name=""/>
        <p:cNvGrpSpPr/>
        <p:nvPr/>
      </p:nvGrpSpPr>
      <p:grpSpPr>
        <a:xfrm>
          <a:off x="0" y="0"/>
          <a:ext cx="0" cy="0"/>
          <a:chOff x="0" y="0"/>
          <a:chExt cx="0" cy="0"/>
        </a:xfrm>
      </p:grpSpPr>
      <p:sp>
        <p:nvSpPr>
          <p:cNvPr id="98" name="본문 첫 번째 줄…"/>
          <p:cNvSpPr txBox="1"/>
          <p:nvPr>
            <p:ph type="body" sz="half" idx="1" hasCustomPrompt="1"/>
          </p:nvPr>
        </p:nvSpPr>
        <p:spPr>
          <a:xfrm>
            <a:off x="698500" y="3568700"/>
            <a:ext cx="11607800" cy="2617788"/>
          </a:xfrm>
          <a:prstGeom prst="rect">
            <a:avLst/>
          </a:prstGeom>
        </p:spPr>
        <p:txBody>
          <a:bodyPr anchor="ctr"/>
          <a:lstStyle>
            <a:lvl1pPr marL="0" indent="0" algn="ctr">
              <a:lnSpc>
                <a:spcPct val="80000"/>
              </a:lnSpc>
              <a:spcBef>
                <a:spcPts val="0"/>
              </a:spcBef>
              <a:buSzTx/>
              <a:buNone/>
              <a:defRPr spc="-164" sz="8200">
                <a:latin typeface="Helvetica Neue Medium"/>
                <a:ea typeface="Helvetica Neue Medium"/>
                <a:cs typeface="Helvetica Neue Medium"/>
                <a:sym typeface="Helvetica Neue Medium"/>
              </a:defRPr>
            </a:lvl1pPr>
            <a:lvl2pPr marL="0" indent="0" algn="ctr">
              <a:lnSpc>
                <a:spcPct val="80000"/>
              </a:lnSpc>
              <a:spcBef>
                <a:spcPts val="0"/>
              </a:spcBef>
              <a:buSzTx/>
              <a:buNone/>
              <a:defRPr spc="-164" sz="8200">
                <a:latin typeface="Helvetica Neue Medium"/>
                <a:ea typeface="Helvetica Neue Medium"/>
                <a:cs typeface="Helvetica Neue Medium"/>
                <a:sym typeface="Helvetica Neue Medium"/>
              </a:defRPr>
            </a:lvl2pPr>
            <a:lvl3pPr marL="0" indent="0" algn="ctr">
              <a:lnSpc>
                <a:spcPct val="80000"/>
              </a:lnSpc>
              <a:spcBef>
                <a:spcPts val="0"/>
              </a:spcBef>
              <a:buSzTx/>
              <a:buNone/>
              <a:defRPr spc="-164" sz="8200">
                <a:latin typeface="Helvetica Neue Medium"/>
                <a:ea typeface="Helvetica Neue Medium"/>
                <a:cs typeface="Helvetica Neue Medium"/>
                <a:sym typeface="Helvetica Neue Medium"/>
              </a:defRPr>
            </a:lvl3pPr>
            <a:lvl4pPr marL="0" indent="0" algn="ctr">
              <a:lnSpc>
                <a:spcPct val="80000"/>
              </a:lnSpc>
              <a:spcBef>
                <a:spcPts val="0"/>
              </a:spcBef>
              <a:buSzTx/>
              <a:buNone/>
              <a:defRPr spc="-164" sz="8200">
                <a:latin typeface="Helvetica Neue Medium"/>
                <a:ea typeface="Helvetica Neue Medium"/>
                <a:cs typeface="Helvetica Neue Medium"/>
                <a:sym typeface="Helvetica Neue Medium"/>
              </a:defRPr>
            </a:lvl4pPr>
            <a:lvl5pPr marL="0" indent="0" algn="ctr">
              <a:lnSpc>
                <a:spcPct val="80000"/>
              </a:lnSpc>
              <a:spcBef>
                <a:spcPts val="0"/>
              </a:spcBef>
              <a:buSzTx/>
              <a:buNone/>
              <a:defRPr spc="-164" sz="8200">
                <a:latin typeface="Helvetica Neue Medium"/>
                <a:ea typeface="Helvetica Neue Medium"/>
                <a:cs typeface="Helvetica Neue Medium"/>
                <a:sym typeface="Helvetica Neue Medium"/>
              </a:defRPr>
            </a:lvl5pPr>
          </a:lstStyle>
          <a:p>
            <a:pPr/>
            <a:r>
              <a:t>내역서</a:t>
            </a:r>
          </a:p>
          <a:p>
            <a:pPr lvl="1"/>
            <a:r>
              <a:t/>
            </a:r>
          </a:p>
          <a:p>
            <a:pPr lvl="2"/>
            <a:r>
              <a:t/>
            </a:r>
          </a:p>
          <a:p>
            <a:pPr lvl="3"/>
            <a:r>
              <a:t/>
            </a:r>
          </a:p>
          <a:p>
            <a:pPr lvl="4"/>
            <a:r>
              <a:t/>
            </a:r>
          </a:p>
        </p:txBody>
      </p:sp>
      <p:sp>
        <p:nvSpPr>
          <p:cNvPr id="9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중요한 사실">
    <p:spTree>
      <p:nvGrpSpPr>
        <p:cNvPr id="1" name=""/>
        <p:cNvGrpSpPr/>
        <p:nvPr/>
      </p:nvGrpSpPr>
      <p:grpSpPr>
        <a:xfrm>
          <a:off x="0" y="0"/>
          <a:ext cx="0" cy="0"/>
          <a:chOff x="0" y="0"/>
          <a:chExt cx="0" cy="0"/>
        </a:xfrm>
      </p:grpSpPr>
      <p:sp>
        <p:nvSpPr>
          <p:cNvPr id="106" name="사실 정보"/>
          <p:cNvSpPr txBox="1"/>
          <p:nvPr>
            <p:ph type="body" sz="quarter" idx="13" hasCustomPrompt="1"/>
          </p:nvPr>
        </p:nvSpPr>
        <p:spPr>
          <a:xfrm>
            <a:off x="698500" y="6209979"/>
            <a:ext cx="11607800" cy="671803"/>
          </a:xfrm>
          <a:prstGeom prst="rect">
            <a:avLst/>
          </a:prstGeom>
        </p:spPr>
        <p:txBody>
          <a:bodyPr/>
          <a:lstStyle>
            <a:lvl1pPr marL="0" indent="0" algn="ctr" defTabSz="1612554">
              <a:lnSpc>
                <a:spcPct val="100000"/>
              </a:lnSpc>
              <a:spcBef>
                <a:spcPts val="0"/>
              </a:spcBef>
              <a:buSzTx/>
              <a:buNone/>
              <a:defRPr b="1" sz="3534"/>
            </a:lvl1pPr>
          </a:lstStyle>
          <a:p>
            <a:pPr/>
            <a:r>
              <a:t>사실 정보</a:t>
            </a:r>
          </a:p>
        </p:txBody>
      </p:sp>
      <p:sp>
        <p:nvSpPr>
          <p:cNvPr id="107" name="본문 첫 번째 줄…"/>
          <p:cNvSpPr txBox="1"/>
          <p:nvPr>
            <p:ph type="body" idx="1" hasCustomPrompt="1"/>
          </p:nvPr>
        </p:nvSpPr>
        <p:spPr>
          <a:xfrm>
            <a:off x="698500" y="999066"/>
            <a:ext cx="11607800" cy="5210914"/>
          </a:xfrm>
          <a:prstGeom prst="rect">
            <a:avLst/>
          </a:prstGeom>
        </p:spPr>
        <p:txBody>
          <a:bodyPr anchor="b"/>
          <a:lstStyle>
            <a:lvl1pPr marL="0" indent="0" algn="ctr">
              <a:lnSpc>
                <a:spcPct val="80000"/>
              </a:lnSpc>
              <a:spcBef>
                <a:spcPts val="0"/>
              </a:spcBef>
              <a:buSzTx/>
              <a:buNone/>
              <a:defRPr b="1" spc="-176" sz="17600"/>
            </a:lvl1pPr>
            <a:lvl2pPr marL="0" indent="0" algn="ctr">
              <a:lnSpc>
                <a:spcPct val="80000"/>
              </a:lnSpc>
              <a:spcBef>
                <a:spcPts val="0"/>
              </a:spcBef>
              <a:buSzTx/>
              <a:buNone/>
              <a:defRPr b="1" spc="-176" sz="17600"/>
            </a:lvl2pPr>
            <a:lvl3pPr marL="0" indent="0" algn="ctr">
              <a:lnSpc>
                <a:spcPct val="80000"/>
              </a:lnSpc>
              <a:spcBef>
                <a:spcPts val="0"/>
              </a:spcBef>
              <a:buSzTx/>
              <a:buNone/>
              <a:defRPr b="1" spc="-176" sz="17600"/>
            </a:lvl3pPr>
            <a:lvl4pPr marL="0" indent="0" algn="ctr">
              <a:lnSpc>
                <a:spcPct val="80000"/>
              </a:lnSpc>
              <a:spcBef>
                <a:spcPts val="0"/>
              </a:spcBef>
              <a:buSzTx/>
              <a:buNone/>
              <a:defRPr b="1" spc="-176" sz="17600"/>
            </a:lvl4pPr>
            <a:lvl5pPr marL="0" indent="0" algn="ctr">
              <a:lnSpc>
                <a:spcPct val="80000"/>
              </a:lnSpc>
              <a:spcBef>
                <a:spcPts val="0"/>
              </a:spcBef>
              <a:buSzTx/>
              <a:buNone/>
              <a:defRPr b="1" spc="-176" sz="17600"/>
            </a:lvl5pPr>
          </a:lstStyle>
          <a:p>
            <a:pPr/>
            <a:r>
              <a:t>100%</a:t>
            </a:r>
          </a:p>
          <a:p>
            <a:pPr lvl="1"/>
            <a:r>
              <a:t/>
            </a:r>
          </a:p>
          <a:p>
            <a:pPr lvl="2"/>
            <a:r>
              <a:t/>
            </a:r>
          </a:p>
          <a:p>
            <a:pPr lvl="3"/>
            <a:r>
              <a:t/>
            </a:r>
          </a:p>
          <a:p>
            <a:pPr lvl="4"/>
            <a:r>
              <a:t/>
            </a:r>
          </a:p>
        </p:txBody>
      </p:sp>
      <p:sp>
        <p:nvSpPr>
          <p:cNvPr id="10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인용">
    <p:spTree>
      <p:nvGrpSpPr>
        <p:cNvPr id="1" name=""/>
        <p:cNvGrpSpPr/>
        <p:nvPr/>
      </p:nvGrpSpPr>
      <p:grpSpPr>
        <a:xfrm>
          <a:off x="0" y="0"/>
          <a:ext cx="0" cy="0"/>
          <a:chOff x="0" y="0"/>
          <a:chExt cx="0" cy="0"/>
        </a:xfrm>
      </p:grpSpPr>
      <p:sp>
        <p:nvSpPr>
          <p:cNvPr id="115" name="본문 첫 번째 줄…"/>
          <p:cNvSpPr txBox="1"/>
          <p:nvPr>
            <p:ph type="body" sz="half" idx="1" hasCustomPrompt="1"/>
          </p:nvPr>
        </p:nvSpPr>
        <p:spPr>
          <a:xfrm>
            <a:off x="736600" y="3721100"/>
            <a:ext cx="11531600" cy="2324100"/>
          </a:xfrm>
          <a:prstGeom prst="rect">
            <a:avLst/>
          </a:prstGeom>
        </p:spPr>
        <p:txBody>
          <a:bodyPr anchor="ctr"/>
          <a:lstStyle>
            <a:lvl1pPr marL="457200" indent="-342900">
              <a:spcBef>
                <a:spcPts val="0"/>
              </a:spcBef>
              <a:buSzTx/>
              <a:buNone/>
              <a:defRPr spc="-119" sz="6000">
                <a:latin typeface="Helvetica Neue Medium"/>
                <a:ea typeface="Helvetica Neue Medium"/>
                <a:cs typeface="Helvetica Neue Medium"/>
                <a:sym typeface="Helvetica Neue Medium"/>
              </a:defRPr>
            </a:lvl1pPr>
            <a:lvl2pPr marL="457200" indent="-342900">
              <a:spcBef>
                <a:spcPts val="0"/>
              </a:spcBef>
              <a:buSzTx/>
              <a:buNone/>
              <a:defRPr spc="-119" sz="6000">
                <a:latin typeface="Helvetica Neue Medium"/>
                <a:ea typeface="Helvetica Neue Medium"/>
                <a:cs typeface="Helvetica Neue Medium"/>
                <a:sym typeface="Helvetica Neue Medium"/>
              </a:defRPr>
            </a:lvl2pPr>
            <a:lvl3pPr marL="457200" indent="-342900">
              <a:spcBef>
                <a:spcPts val="0"/>
              </a:spcBef>
              <a:buSzTx/>
              <a:buNone/>
              <a:defRPr spc="-119" sz="6000">
                <a:latin typeface="Helvetica Neue Medium"/>
                <a:ea typeface="Helvetica Neue Medium"/>
                <a:cs typeface="Helvetica Neue Medium"/>
                <a:sym typeface="Helvetica Neue Medium"/>
              </a:defRPr>
            </a:lvl3pPr>
            <a:lvl4pPr marL="457200" indent="-342900">
              <a:spcBef>
                <a:spcPts val="0"/>
              </a:spcBef>
              <a:buSzTx/>
              <a:buNone/>
              <a:defRPr spc="-119" sz="6000">
                <a:latin typeface="Helvetica Neue Medium"/>
                <a:ea typeface="Helvetica Neue Medium"/>
                <a:cs typeface="Helvetica Neue Medium"/>
                <a:sym typeface="Helvetica Neue Medium"/>
              </a:defRPr>
            </a:lvl4pPr>
            <a:lvl5pPr marL="457200" indent="-342900">
              <a:spcBef>
                <a:spcPts val="0"/>
              </a:spcBef>
              <a:buSzTx/>
              <a:buNone/>
              <a:defRPr spc="-119" sz="6000">
                <a:latin typeface="Helvetica Neue Medium"/>
                <a:ea typeface="Helvetica Neue Medium"/>
                <a:cs typeface="Helvetica Neue Medium"/>
                <a:sym typeface="Helvetica Neue Medium"/>
              </a:defRPr>
            </a:lvl5pPr>
          </a:lstStyle>
          <a:p>
            <a:pPr/>
            <a:r>
              <a:t>“멋진 인용구”</a:t>
            </a:r>
          </a:p>
          <a:p>
            <a:pPr lvl="1"/>
            <a:r>
              <a:t/>
            </a:r>
          </a:p>
          <a:p>
            <a:pPr lvl="2"/>
            <a:r>
              <a:t/>
            </a:r>
          </a:p>
          <a:p>
            <a:pPr lvl="3"/>
            <a:r>
              <a:t/>
            </a:r>
          </a:p>
          <a:p>
            <a:pPr lvl="4"/>
            <a:r>
              <a:t/>
            </a:r>
          </a:p>
        </p:txBody>
      </p:sp>
      <p:sp>
        <p:nvSpPr>
          <p:cNvPr id="116" name="속성"/>
          <p:cNvSpPr txBox="1"/>
          <p:nvPr>
            <p:ph type="body" sz="quarter" idx="13" hasCustomPrompt="1"/>
          </p:nvPr>
        </p:nvSpPr>
        <p:spPr>
          <a:xfrm>
            <a:off x="1219200" y="6426200"/>
            <a:ext cx="11049000" cy="461059"/>
          </a:xfrm>
          <a:prstGeom prst="rect">
            <a:avLst/>
          </a:prstGeom>
        </p:spPr>
        <p:txBody>
          <a:bodyPr/>
          <a:lstStyle>
            <a:lvl1pPr marL="0" indent="0" defTabSz="581151">
              <a:lnSpc>
                <a:spcPct val="100000"/>
              </a:lnSpc>
              <a:spcBef>
                <a:spcPts val="0"/>
              </a:spcBef>
              <a:buSzTx/>
              <a:buNone/>
              <a:defRPr b="1" sz="2376"/>
            </a:lvl1pPr>
          </a:lstStyle>
          <a:p>
            <a:pPr/>
            <a:r>
              <a:t>속성</a:t>
            </a:r>
          </a:p>
        </p:txBody>
      </p:sp>
      <p:sp>
        <p:nvSpPr>
          <p:cNvPr id="11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사진 - 3장">
    <p:spTree>
      <p:nvGrpSpPr>
        <p:cNvPr id="1" name=""/>
        <p:cNvGrpSpPr/>
        <p:nvPr/>
      </p:nvGrpSpPr>
      <p:grpSpPr>
        <a:xfrm>
          <a:off x="0" y="0"/>
          <a:ext cx="0" cy="0"/>
          <a:chOff x="0" y="0"/>
          <a:chExt cx="0" cy="0"/>
        </a:xfrm>
      </p:grpSpPr>
      <p:sp>
        <p:nvSpPr>
          <p:cNvPr id="124" name="이미지"/>
          <p:cNvSpPr/>
          <p:nvPr>
            <p:ph type="pic" idx="13"/>
          </p:nvPr>
        </p:nvSpPr>
        <p:spPr>
          <a:xfrm>
            <a:off x="-2082800" y="687558"/>
            <a:ext cx="11165190" cy="8373892"/>
          </a:xfrm>
          <a:prstGeom prst="rect">
            <a:avLst/>
          </a:prstGeom>
        </p:spPr>
        <p:txBody>
          <a:bodyPr lIns="91439" tIns="45719" rIns="91439" bIns="45719">
            <a:noAutofit/>
          </a:bodyPr>
          <a:lstStyle/>
          <a:p>
            <a:pPr/>
          </a:p>
        </p:txBody>
      </p:sp>
      <p:sp>
        <p:nvSpPr>
          <p:cNvPr id="125" name="이미지"/>
          <p:cNvSpPr/>
          <p:nvPr>
            <p:ph type="pic" sz="half" idx="14"/>
          </p:nvPr>
        </p:nvSpPr>
        <p:spPr>
          <a:xfrm>
            <a:off x="6597650" y="292100"/>
            <a:ext cx="5740400" cy="4592321"/>
          </a:xfrm>
          <a:prstGeom prst="rect">
            <a:avLst/>
          </a:prstGeom>
        </p:spPr>
        <p:txBody>
          <a:bodyPr lIns="91439" tIns="45719" rIns="91439" bIns="45719">
            <a:noAutofit/>
          </a:bodyPr>
          <a:lstStyle/>
          <a:p>
            <a:pPr/>
          </a:p>
        </p:txBody>
      </p:sp>
      <p:sp>
        <p:nvSpPr>
          <p:cNvPr id="126" name="이미지"/>
          <p:cNvSpPr/>
          <p:nvPr>
            <p:ph type="pic" idx="15"/>
          </p:nvPr>
        </p:nvSpPr>
        <p:spPr>
          <a:xfrm>
            <a:off x="4984750" y="2749550"/>
            <a:ext cx="7937500" cy="9238276"/>
          </a:xfrm>
          <a:prstGeom prst="rect">
            <a:avLst/>
          </a:prstGeom>
        </p:spPr>
        <p:txBody>
          <a:bodyPr lIns="91439" tIns="45719" rIns="91439" bIns="45719">
            <a:noAutofit/>
          </a:bodyPr>
          <a:lstStyle/>
          <a:p>
            <a:pPr/>
          </a:p>
        </p:txBody>
      </p:sp>
      <p:sp>
        <p:nvSpPr>
          <p:cNvPr id="12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사진">
    <p:spTree>
      <p:nvGrpSpPr>
        <p:cNvPr id="1" name=""/>
        <p:cNvGrpSpPr/>
        <p:nvPr/>
      </p:nvGrpSpPr>
      <p:grpSpPr>
        <a:xfrm>
          <a:off x="0" y="0"/>
          <a:ext cx="0" cy="0"/>
          <a:chOff x="0" y="0"/>
          <a:chExt cx="0" cy="0"/>
        </a:xfrm>
      </p:grpSpPr>
      <p:sp>
        <p:nvSpPr>
          <p:cNvPr id="134" name="886640052_3195x2556.jpeg"/>
          <p:cNvSpPr/>
          <p:nvPr>
            <p:ph type="pic" idx="13"/>
          </p:nvPr>
        </p:nvSpPr>
        <p:spPr>
          <a:xfrm>
            <a:off x="-1016000" y="-1054100"/>
            <a:ext cx="14427200" cy="11541760"/>
          </a:xfrm>
          <a:prstGeom prst="rect">
            <a:avLst/>
          </a:prstGeom>
        </p:spPr>
        <p:txBody>
          <a:bodyPr lIns="91439" tIns="45719" rIns="91439" bIns="45719">
            <a:noAutofit/>
          </a:bodyPr>
          <a:lstStyle/>
          <a:p>
            <a:pPr/>
          </a:p>
        </p:txBody>
      </p:sp>
      <p:sp>
        <p:nvSpPr>
          <p:cNvPr id="135" name="슬라이드 번호"/>
          <p:cNvSpPr txBox="1"/>
          <p:nvPr>
            <p:ph type="sldNum" sz="quarter" idx="2"/>
          </p:nvPr>
        </p:nvSpPr>
        <p:spPr>
          <a:xfrm>
            <a:off x="6353454" y="9220199"/>
            <a:ext cx="297892" cy="287479"/>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빈 페이지">
    <p:spTree>
      <p:nvGrpSpPr>
        <p:cNvPr id="1" name=""/>
        <p:cNvGrpSpPr/>
        <p:nvPr/>
      </p:nvGrpSpPr>
      <p:grpSpPr>
        <a:xfrm>
          <a:off x="0" y="0"/>
          <a:ext cx="0" cy="0"/>
          <a:chOff x="0" y="0"/>
          <a:chExt cx="0" cy="0"/>
        </a:xfrm>
      </p:grpSpPr>
      <p:sp>
        <p:nvSpPr>
          <p:cNvPr id="14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사진">
    <p:spTree>
      <p:nvGrpSpPr>
        <p:cNvPr id="1" name=""/>
        <p:cNvGrpSpPr/>
        <p:nvPr/>
      </p:nvGrpSpPr>
      <p:grpSpPr>
        <a:xfrm>
          <a:off x="0" y="0"/>
          <a:ext cx="0" cy="0"/>
          <a:chOff x="0" y="0"/>
          <a:chExt cx="0" cy="0"/>
        </a:xfrm>
      </p:grpSpPr>
      <p:sp>
        <p:nvSpPr>
          <p:cNvPr id="21" name="이미지"/>
          <p:cNvSpPr/>
          <p:nvPr>
            <p:ph type="pic" idx="13"/>
          </p:nvPr>
        </p:nvSpPr>
        <p:spPr>
          <a:xfrm>
            <a:off x="-376767" y="-915894"/>
            <a:ext cx="17835652" cy="10682195"/>
          </a:xfrm>
          <a:prstGeom prst="rect">
            <a:avLst/>
          </a:prstGeom>
        </p:spPr>
        <p:txBody>
          <a:bodyPr lIns="91439" tIns="45719" rIns="91439" bIns="45719">
            <a:noAutofit/>
          </a:bodyPr>
          <a:lstStyle/>
          <a:p>
            <a:pPr/>
          </a:p>
        </p:txBody>
      </p:sp>
      <p:sp>
        <p:nvSpPr>
          <p:cNvPr id="22" name="프레젠테이션 제목"/>
          <p:cNvSpPr txBox="1"/>
          <p:nvPr>
            <p:ph type="title" hasCustomPrompt="1"/>
          </p:nvPr>
        </p:nvSpPr>
        <p:spPr>
          <a:xfrm>
            <a:off x="698500" y="5181600"/>
            <a:ext cx="11607800" cy="3302000"/>
          </a:xfrm>
          <a:prstGeom prst="rect">
            <a:avLst/>
          </a:prstGeom>
        </p:spPr>
        <p:txBody>
          <a:bodyPr anchor="b"/>
          <a:lstStyle>
            <a:lvl1pPr>
              <a:defRPr spc="-164" sz="8200"/>
            </a:lvl1pPr>
          </a:lstStyle>
          <a:p>
            <a:pPr/>
            <a:r>
              <a:t>프레젠테이션 제목</a:t>
            </a:r>
          </a:p>
        </p:txBody>
      </p:sp>
      <p:sp>
        <p:nvSpPr>
          <p:cNvPr id="23" name="본문 첫 번째 줄…"/>
          <p:cNvSpPr txBox="1"/>
          <p:nvPr>
            <p:ph type="body" sz="quarter" idx="1" hasCustomPrompt="1"/>
          </p:nvPr>
        </p:nvSpPr>
        <p:spPr>
          <a:xfrm>
            <a:off x="698500" y="8432800"/>
            <a:ext cx="11607800" cy="689769"/>
          </a:xfrm>
          <a:prstGeom prst="rect">
            <a:avLst/>
          </a:prstGeom>
        </p:spPr>
        <p:txBody>
          <a:bodyPr/>
          <a:lstStyle>
            <a:lvl1pPr marL="0" indent="0" defTabSz="587022">
              <a:lnSpc>
                <a:spcPct val="100000"/>
              </a:lnSpc>
              <a:spcBef>
                <a:spcPts val="0"/>
              </a:spcBef>
              <a:buSzTx/>
              <a:buNone/>
              <a:defRPr b="1" sz="3800"/>
            </a:lvl1pPr>
            <a:lvl2pPr marL="0" indent="0" defTabSz="587022">
              <a:lnSpc>
                <a:spcPct val="100000"/>
              </a:lnSpc>
              <a:spcBef>
                <a:spcPts val="0"/>
              </a:spcBef>
              <a:buSzTx/>
              <a:buNone/>
              <a:defRPr b="1" sz="3800"/>
            </a:lvl2pPr>
            <a:lvl3pPr marL="0" indent="0" defTabSz="587022">
              <a:lnSpc>
                <a:spcPct val="100000"/>
              </a:lnSpc>
              <a:spcBef>
                <a:spcPts val="0"/>
              </a:spcBef>
              <a:buSzTx/>
              <a:buNone/>
              <a:defRPr b="1" sz="3800"/>
            </a:lvl3pPr>
            <a:lvl4pPr marL="0" indent="0" defTabSz="587022">
              <a:lnSpc>
                <a:spcPct val="100000"/>
              </a:lnSpc>
              <a:spcBef>
                <a:spcPts val="0"/>
              </a:spcBef>
              <a:buSzTx/>
              <a:buNone/>
              <a:defRPr b="1" sz="3800"/>
            </a:lvl4pPr>
            <a:lvl5pPr marL="0" indent="0" defTabSz="587022">
              <a:lnSpc>
                <a:spcPct val="100000"/>
              </a:lnSpc>
              <a:spcBef>
                <a:spcPts val="0"/>
              </a:spcBef>
              <a:buSzTx/>
              <a:buNone/>
              <a:defRPr b="1" sz="3800"/>
            </a:lvl5pPr>
          </a:lstStyle>
          <a:p>
            <a:pPr/>
            <a:r>
              <a:t>프레젠테이션 부제</a:t>
            </a:r>
          </a:p>
          <a:p>
            <a:pPr lvl="1"/>
            <a:r>
              <a:t/>
            </a:r>
          </a:p>
          <a:p>
            <a:pPr lvl="2"/>
            <a:r>
              <a:t/>
            </a:r>
          </a:p>
          <a:p>
            <a:pPr lvl="3"/>
            <a:r>
              <a:t/>
            </a:r>
          </a:p>
          <a:p>
            <a:pPr lvl="4"/>
            <a:r>
              <a:t/>
            </a:r>
          </a:p>
        </p:txBody>
      </p:sp>
      <p:sp>
        <p:nvSpPr>
          <p:cNvPr id="24" name="저자 및 날짜"/>
          <p:cNvSpPr txBox="1"/>
          <p:nvPr>
            <p:ph type="body" sz="quarter" idx="14" hasCustomPrompt="1"/>
          </p:nvPr>
        </p:nvSpPr>
        <p:spPr>
          <a:xfrm>
            <a:off x="698500" y="571500"/>
            <a:ext cx="11607801" cy="461059"/>
          </a:xfrm>
          <a:prstGeom prst="rect">
            <a:avLst/>
          </a:prstGeom>
        </p:spPr>
        <p:txBody>
          <a:bodyPr/>
          <a:lstStyle>
            <a:lvl1pPr marL="0" indent="0" defTabSz="510709">
              <a:lnSpc>
                <a:spcPct val="100000"/>
              </a:lnSpc>
              <a:spcBef>
                <a:spcPts val="0"/>
              </a:spcBef>
              <a:buSzTx/>
              <a:buNone/>
              <a:defRPr b="1" sz="2088"/>
            </a:lvl1pPr>
          </a:lstStyle>
          <a:p>
            <a:pPr/>
            <a:r>
              <a:t>저자 및 날짜</a:t>
            </a:r>
          </a:p>
        </p:txBody>
      </p:sp>
      <p:sp>
        <p:nvSpPr>
          <p:cNvPr id="25" name="슬라이드 번호"/>
          <p:cNvSpPr txBox="1"/>
          <p:nvPr>
            <p:ph type="sldNum" sz="quarter" idx="2"/>
          </p:nvPr>
        </p:nvSpPr>
        <p:spPr>
          <a:xfrm>
            <a:off x="6349999" y="9220199"/>
            <a:ext cx="297893"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사진 대체">
    <p:spTree>
      <p:nvGrpSpPr>
        <p:cNvPr id="1" name=""/>
        <p:cNvGrpSpPr/>
        <p:nvPr/>
      </p:nvGrpSpPr>
      <p:grpSpPr>
        <a:xfrm>
          <a:off x="0" y="0"/>
          <a:ext cx="0" cy="0"/>
          <a:chOff x="0" y="0"/>
          <a:chExt cx="0" cy="0"/>
        </a:xfrm>
      </p:grpSpPr>
      <p:sp>
        <p:nvSpPr>
          <p:cNvPr id="32" name="910457886_1434x1669.jpeg"/>
          <p:cNvSpPr/>
          <p:nvPr>
            <p:ph type="pic" idx="13"/>
          </p:nvPr>
        </p:nvSpPr>
        <p:spPr>
          <a:xfrm>
            <a:off x="5319129" y="495299"/>
            <a:ext cx="7543801" cy="8780059"/>
          </a:xfrm>
          <a:prstGeom prst="rect">
            <a:avLst/>
          </a:prstGeom>
        </p:spPr>
        <p:txBody>
          <a:bodyPr lIns="91439" tIns="45719" rIns="91439" bIns="45719">
            <a:noAutofit/>
          </a:bodyPr>
          <a:lstStyle/>
          <a:p>
            <a:pPr/>
          </a:p>
        </p:txBody>
      </p:sp>
      <p:sp>
        <p:nvSpPr>
          <p:cNvPr id="33" name="본문 첫 번째 줄…"/>
          <p:cNvSpPr txBox="1"/>
          <p:nvPr>
            <p:ph type="body" sz="quarter" idx="1" hasCustomPrompt="1"/>
          </p:nvPr>
        </p:nvSpPr>
        <p:spPr>
          <a:xfrm>
            <a:off x="698500" y="5003800"/>
            <a:ext cx="5105400" cy="4044566"/>
          </a:xfrm>
          <a:prstGeom prst="rect">
            <a:avLst/>
          </a:prstGeom>
        </p:spPr>
        <p:txBody>
          <a:bodyPr/>
          <a:lstStyle>
            <a:lvl1pPr marL="0" indent="0" defTabSz="587022">
              <a:lnSpc>
                <a:spcPct val="100000"/>
              </a:lnSpc>
              <a:spcBef>
                <a:spcPts val="0"/>
              </a:spcBef>
              <a:buSzTx/>
              <a:buNone/>
              <a:defRPr b="1" sz="3800"/>
            </a:lvl1pPr>
            <a:lvl2pPr marL="0" indent="0" defTabSz="587022">
              <a:lnSpc>
                <a:spcPct val="100000"/>
              </a:lnSpc>
              <a:spcBef>
                <a:spcPts val="0"/>
              </a:spcBef>
              <a:buSzTx/>
              <a:buNone/>
              <a:defRPr b="1" sz="3800"/>
            </a:lvl2pPr>
            <a:lvl3pPr marL="0" indent="0" defTabSz="587022">
              <a:lnSpc>
                <a:spcPct val="100000"/>
              </a:lnSpc>
              <a:spcBef>
                <a:spcPts val="0"/>
              </a:spcBef>
              <a:buSzTx/>
              <a:buNone/>
              <a:defRPr b="1" sz="3800"/>
            </a:lvl3pPr>
            <a:lvl4pPr marL="0" indent="0" defTabSz="587022">
              <a:lnSpc>
                <a:spcPct val="100000"/>
              </a:lnSpc>
              <a:spcBef>
                <a:spcPts val="0"/>
              </a:spcBef>
              <a:buSzTx/>
              <a:buNone/>
              <a:defRPr b="1" sz="3800"/>
            </a:lvl4pPr>
            <a:lvl5pPr marL="0" indent="0" defTabSz="587022">
              <a:lnSpc>
                <a:spcPct val="100000"/>
              </a:lnSpc>
              <a:spcBef>
                <a:spcPts val="0"/>
              </a:spcBef>
              <a:buSzTx/>
              <a:buNone/>
              <a:defRPr b="1" sz="3800"/>
            </a:lvl5pPr>
          </a:lstStyle>
          <a:p>
            <a:pPr/>
            <a:r>
              <a:t>슬라이드 부제</a:t>
            </a:r>
          </a:p>
          <a:p>
            <a:pPr lvl="1"/>
            <a:r>
              <a:t/>
            </a:r>
          </a:p>
          <a:p>
            <a:pPr lvl="2"/>
            <a:r>
              <a:t/>
            </a:r>
          </a:p>
          <a:p>
            <a:pPr lvl="3"/>
            <a:r>
              <a:t/>
            </a:r>
          </a:p>
          <a:p>
            <a:pPr lvl="4"/>
            <a:r>
              <a:t/>
            </a:r>
          </a:p>
        </p:txBody>
      </p:sp>
      <p:sp>
        <p:nvSpPr>
          <p:cNvPr id="34" name="슬라이드 제목"/>
          <p:cNvSpPr txBox="1"/>
          <p:nvPr>
            <p:ph type="title" hasCustomPrompt="1"/>
          </p:nvPr>
        </p:nvSpPr>
        <p:spPr>
          <a:xfrm>
            <a:off x="698500" y="692534"/>
            <a:ext cx="5105400" cy="4387466"/>
          </a:xfrm>
          <a:prstGeom prst="rect">
            <a:avLst/>
          </a:prstGeom>
        </p:spPr>
        <p:txBody>
          <a:bodyPr anchor="b"/>
          <a:lstStyle/>
          <a:p>
            <a:pPr/>
            <a:r>
              <a:t>슬라이드 제목</a:t>
            </a:r>
          </a:p>
        </p:txBody>
      </p:sp>
      <p:sp>
        <p:nvSpPr>
          <p:cNvPr id="3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구분점">
    <p:spTree>
      <p:nvGrpSpPr>
        <p:cNvPr id="1" name=""/>
        <p:cNvGrpSpPr/>
        <p:nvPr/>
      </p:nvGrpSpPr>
      <p:grpSpPr>
        <a:xfrm>
          <a:off x="0" y="0"/>
          <a:ext cx="0" cy="0"/>
          <a:chOff x="0" y="0"/>
          <a:chExt cx="0" cy="0"/>
        </a:xfrm>
      </p:grpSpPr>
      <p:sp>
        <p:nvSpPr>
          <p:cNvPr id="42" name="본문 첫 번째 줄…"/>
          <p:cNvSpPr txBox="1"/>
          <p:nvPr>
            <p:ph type="body" idx="1" hasCustomPrompt="1"/>
          </p:nvPr>
        </p:nvSpPr>
        <p:spPr>
          <a:prstGeom prst="rect">
            <a:avLst/>
          </a:prstGeom>
        </p:spPr>
        <p:txBody>
          <a:bodyPr/>
          <a:lstStyle/>
          <a:p>
            <a:pPr/>
            <a:r>
              <a:t>슬라이드 구분점 텍스트</a:t>
            </a:r>
          </a:p>
          <a:p>
            <a:pPr lvl="1"/>
            <a:r>
              <a:t/>
            </a:r>
          </a:p>
          <a:p>
            <a:pPr lvl="2"/>
            <a:r>
              <a:t/>
            </a:r>
          </a:p>
          <a:p>
            <a:pPr lvl="3"/>
            <a:r>
              <a:t/>
            </a:r>
          </a:p>
          <a:p>
            <a:pPr lvl="4"/>
            <a:r>
              <a:t/>
            </a:r>
          </a:p>
        </p:txBody>
      </p:sp>
      <p:sp>
        <p:nvSpPr>
          <p:cNvPr id="43" name="슬라이드 부제"/>
          <p:cNvSpPr txBox="1"/>
          <p:nvPr>
            <p:ph type="body" sz="quarter" idx="13" hasCustomPrompt="1"/>
          </p:nvPr>
        </p:nvSpPr>
        <p:spPr>
          <a:xfrm>
            <a:off x="698500" y="1412977"/>
            <a:ext cx="11607801" cy="671803"/>
          </a:xfrm>
          <a:prstGeom prst="rect">
            <a:avLst/>
          </a:prstGeom>
        </p:spPr>
        <p:txBody>
          <a:bodyPr/>
          <a:lstStyle>
            <a:lvl1pPr marL="0" indent="0" defTabSz="545930">
              <a:lnSpc>
                <a:spcPct val="100000"/>
              </a:lnSpc>
              <a:spcBef>
                <a:spcPts val="0"/>
              </a:spcBef>
              <a:buSzTx/>
              <a:buNone/>
              <a:defRPr b="1" sz="3534"/>
            </a:lvl1pPr>
          </a:lstStyle>
          <a:p>
            <a:pPr/>
            <a:r>
              <a:t>슬라이드 부제</a:t>
            </a:r>
          </a:p>
        </p:txBody>
      </p:sp>
      <p:sp>
        <p:nvSpPr>
          <p:cNvPr id="44" name="슬라이드 제목"/>
          <p:cNvSpPr txBox="1"/>
          <p:nvPr>
            <p:ph type="title" hasCustomPrompt="1"/>
          </p:nvPr>
        </p:nvSpPr>
        <p:spPr>
          <a:prstGeom prst="rect">
            <a:avLst/>
          </a:prstGeom>
        </p:spPr>
        <p:txBody>
          <a:bodyPr/>
          <a:lstStyle/>
          <a:p>
            <a:pPr/>
            <a:r>
              <a:t>슬라이드 제목</a:t>
            </a:r>
          </a:p>
        </p:txBody>
      </p:sp>
      <p:sp>
        <p:nvSpPr>
          <p:cNvPr id="4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구분점">
    <p:spTree>
      <p:nvGrpSpPr>
        <p:cNvPr id="1" name=""/>
        <p:cNvGrpSpPr/>
        <p:nvPr/>
      </p:nvGrpSpPr>
      <p:grpSpPr>
        <a:xfrm>
          <a:off x="0" y="0"/>
          <a:ext cx="0" cy="0"/>
          <a:chOff x="0" y="0"/>
          <a:chExt cx="0" cy="0"/>
        </a:xfrm>
      </p:grpSpPr>
      <p:sp>
        <p:nvSpPr>
          <p:cNvPr id="52" name="본문 첫 번째 줄…"/>
          <p:cNvSpPr txBox="1"/>
          <p:nvPr>
            <p:ph type="body" idx="1" hasCustomPrompt="1"/>
          </p:nvPr>
        </p:nvSpPr>
        <p:spPr>
          <a:prstGeom prst="rect">
            <a:avLst/>
          </a:prstGeom>
        </p:spPr>
        <p:txBody>
          <a:bodyPr numCol="2" spcCol="589358"/>
          <a:lstStyle/>
          <a:p>
            <a:pPr/>
            <a:r>
              <a:t>슬라이드 구분점 텍스트</a:t>
            </a:r>
          </a:p>
          <a:p>
            <a:pPr lvl="1"/>
            <a:r>
              <a:t/>
            </a:r>
          </a:p>
          <a:p>
            <a:pPr lvl="2"/>
            <a:r>
              <a:t/>
            </a:r>
          </a:p>
          <a:p>
            <a:pPr lvl="3"/>
            <a:r>
              <a:t/>
            </a:r>
          </a:p>
          <a:p>
            <a:pPr lvl="4"/>
            <a:r>
              <a:t/>
            </a:r>
          </a:p>
        </p:txBody>
      </p:sp>
      <p:sp>
        <p:nvSpPr>
          <p:cNvPr id="5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구분점 및 사진">
    <p:spTree>
      <p:nvGrpSpPr>
        <p:cNvPr id="1" name=""/>
        <p:cNvGrpSpPr/>
        <p:nvPr/>
      </p:nvGrpSpPr>
      <p:grpSpPr>
        <a:xfrm>
          <a:off x="0" y="0"/>
          <a:ext cx="0" cy="0"/>
          <a:chOff x="0" y="0"/>
          <a:chExt cx="0" cy="0"/>
        </a:xfrm>
      </p:grpSpPr>
      <p:sp>
        <p:nvSpPr>
          <p:cNvPr id="60" name="660384004_1290x1720.jpeg"/>
          <p:cNvSpPr/>
          <p:nvPr>
            <p:ph type="pic" idx="13"/>
          </p:nvPr>
        </p:nvSpPr>
        <p:spPr>
          <a:xfrm>
            <a:off x="6172200" y="596900"/>
            <a:ext cx="6448425" cy="8597900"/>
          </a:xfrm>
          <a:prstGeom prst="rect">
            <a:avLst/>
          </a:prstGeom>
        </p:spPr>
        <p:txBody>
          <a:bodyPr lIns="91439" tIns="45719" rIns="91439" bIns="45719">
            <a:noAutofit/>
          </a:bodyPr>
          <a:lstStyle/>
          <a:p>
            <a:pPr/>
          </a:p>
        </p:txBody>
      </p:sp>
      <p:sp>
        <p:nvSpPr>
          <p:cNvPr id="61" name="슬라이드 제목"/>
          <p:cNvSpPr txBox="1"/>
          <p:nvPr>
            <p:ph type="title" hasCustomPrompt="1"/>
          </p:nvPr>
        </p:nvSpPr>
        <p:spPr>
          <a:xfrm>
            <a:off x="698500" y="444500"/>
            <a:ext cx="5105400" cy="1016000"/>
          </a:xfrm>
          <a:prstGeom prst="rect">
            <a:avLst/>
          </a:prstGeom>
        </p:spPr>
        <p:txBody>
          <a:bodyPr/>
          <a:lstStyle/>
          <a:p>
            <a:pPr/>
            <a:r>
              <a:t>슬라이드 제목</a:t>
            </a:r>
          </a:p>
        </p:txBody>
      </p:sp>
      <p:sp>
        <p:nvSpPr>
          <p:cNvPr id="62" name="슬라이드 부제"/>
          <p:cNvSpPr txBox="1"/>
          <p:nvPr>
            <p:ph type="body" sz="quarter" idx="14" hasCustomPrompt="1"/>
          </p:nvPr>
        </p:nvSpPr>
        <p:spPr>
          <a:xfrm>
            <a:off x="698500" y="1412977"/>
            <a:ext cx="5105400" cy="671803"/>
          </a:xfrm>
          <a:prstGeom prst="rect">
            <a:avLst/>
          </a:prstGeom>
        </p:spPr>
        <p:txBody>
          <a:bodyPr/>
          <a:lstStyle>
            <a:lvl1pPr marL="0" indent="0" defTabSz="545930">
              <a:lnSpc>
                <a:spcPct val="100000"/>
              </a:lnSpc>
              <a:spcBef>
                <a:spcPts val="0"/>
              </a:spcBef>
              <a:buSzTx/>
              <a:buNone/>
              <a:defRPr b="1" sz="3534"/>
            </a:lvl1pPr>
          </a:lstStyle>
          <a:p>
            <a:pPr/>
            <a:r>
              <a:t>슬라이드 부제</a:t>
            </a:r>
          </a:p>
        </p:txBody>
      </p:sp>
      <p:sp>
        <p:nvSpPr>
          <p:cNvPr id="63" name="본문 첫 번째 줄…"/>
          <p:cNvSpPr txBox="1"/>
          <p:nvPr>
            <p:ph type="body" sz="half" idx="1" hasCustomPrompt="1"/>
          </p:nvPr>
        </p:nvSpPr>
        <p:spPr>
          <a:xfrm>
            <a:off x="698500" y="3480196"/>
            <a:ext cx="5105400" cy="5593161"/>
          </a:xfrm>
          <a:prstGeom prst="rect">
            <a:avLst/>
          </a:prstGeom>
        </p:spPr>
        <p:txBody>
          <a:bodyPr/>
          <a:lstStyle/>
          <a:p>
            <a:pPr/>
            <a:r>
              <a:t>슬라이드 구분점 텍스트</a:t>
            </a:r>
          </a:p>
          <a:p>
            <a:pPr lvl="1"/>
            <a:r>
              <a:t/>
            </a:r>
          </a:p>
          <a:p>
            <a:pPr lvl="2"/>
            <a:r>
              <a:t/>
            </a:r>
          </a:p>
          <a:p>
            <a:pPr lvl="3"/>
            <a:r>
              <a:t/>
            </a:r>
          </a:p>
          <a:p>
            <a:pPr lvl="4"/>
            <a:r>
              <a:t/>
            </a:r>
          </a:p>
        </p:txBody>
      </p:sp>
      <p:sp>
        <p:nvSpPr>
          <p:cNvPr id="6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섹션">
    <p:spTree>
      <p:nvGrpSpPr>
        <p:cNvPr id="1" name=""/>
        <p:cNvGrpSpPr/>
        <p:nvPr/>
      </p:nvGrpSpPr>
      <p:grpSpPr>
        <a:xfrm>
          <a:off x="0" y="0"/>
          <a:ext cx="0" cy="0"/>
          <a:chOff x="0" y="0"/>
          <a:chExt cx="0" cy="0"/>
        </a:xfrm>
      </p:grpSpPr>
      <p:sp>
        <p:nvSpPr>
          <p:cNvPr id="71" name="섹션 제목"/>
          <p:cNvSpPr txBox="1"/>
          <p:nvPr>
            <p:ph type="title" hasCustomPrompt="1"/>
          </p:nvPr>
        </p:nvSpPr>
        <p:spPr>
          <a:xfrm>
            <a:off x="698500" y="3225800"/>
            <a:ext cx="11607800" cy="3302000"/>
          </a:xfrm>
          <a:prstGeom prst="rect">
            <a:avLst/>
          </a:prstGeom>
        </p:spPr>
        <p:txBody>
          <a:bodyPr anchor="ctr"/>
          <a:lstStyle>
            <a:lvl1pPr>
              <a:defRPr b="0" spc="-164" sz="8200">
                <a:latin typeface="Helvetica Neue Medium"/>
                <a:ea typeface="Helvetica Neue Medium"/>
                <a:cs typeface="Helvetica Neue Medium"/>
                <a:sym typeface="Helvetica Neue Medium"/>
              </a:defRPr>
            </a:lvl1pPr>
          </a:lstStyle>
          <a:p>
            <a:pPr/>
            <a:r>
              <a:t>섹션 제목</a:t>
            </a:r>
          </a:p>
        </p:txBody>
      </p:sp>
      <p:sp>
        <p:nvSpPr>
          <p:cNvPr id="7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전용">
    <p:spTree>
      <p:nvGrpSpPr>
        <p:cNvPr id="1" name=""/>
        <p:cNvGrpSpPr/>
        <p:nvPr/>
      </p:nvGrpSpPr>
      <p:grpSpPr>
        <a:xfrm>
          <a:off x="0" y="0"/>
          <a:ext cx="0" cy="0"/>
          <a:chOff x="0" y="0"/>
          <a:chExt cx="0" cy="0"/>
        </a:xfrm>
      </p:grpSpPr>
      <p:sp>
        <p:nvSpPr>
          <p:cNvPr id="79" name="슬라이드 제목"/>
          <p:cNvSpPr txBox="1"/>
          <p:nvPr>
            <p:ph type="title" hasCustomPrompt="1"/>
          </p:nvPr>
        </p:nvSpPr>
        <p:spPr>
          <a:prstGeom prst="rect">
            <a:avLst/>
          </a:prstGeom>
        </p:spPr>
        <p:txBody>
          <a:bodyPr/>
          <a:lstStyle/>
          <a:p>
            <a:pPr/>
            <a:r>
              <a:t>슬라이드 제목</a:t>
            </a:r>
          </a:p>
        </p:txBody>
      </p:sp>
      <p:sp>
        <p:nvSpPr>
          <p:cNvPr id="80" name="슬라이드 부제"/>
          <p:cNvSpPr txBox="1"/>
          <p:nvPr>
            <p:ph type="body" sz="quarter" idx="13" hasCustomPrompt="1"/>
          </p:nvPr>
        </p:nvSpPr>
        <p:spPr>
          <a:xfrm>
            <a:off x="698500" y="1412977"/>
            <a:ext cx="11607801" cy="671803"/>
          </a:xfrm>
          <a:prstGeom prst="rect">
            <a:avLst/>
          </a:prstGeom>
        </p:spPr>
        <p:txBody>
          <a:bodyPr/>
          <a:lstStyle>
            <a:lvl1pPr marL="0" indent="0" defTabSz="545930">
              <a:lnSpc>
                <a:spcPct val="100000"/>
              </a:lnSpc>
              <a:spcBef>
                <a:spcPts val="0"/>
              </a:spcBef>
              <a:buSzTx/>
              <a:buNone/>
              <a:defRPr b="1" sz="3534"/>
            </a:lvl1pPr>
          </a:lstStyle>
          <a:p>
            <a:pPr/>
            <a:r>
              <a:t>슬라이드 부제</a:t>
            </a:r>
          </a:p>
        </p:txBody>
      </p:sp>
      <p:sp>
        <p:nvSpPr>
          <p:cNvPr id="8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의제">
    <p:spTree>
      <p:nvGrpSpPr>
        <p:cNvPr id="1" name=""/>
        <p:cNvGrpSpPr/>
        <p:nvPr/>
      </p:nvGrpSpPr>
      <p:grpSpPr>
        <a:xfrm>
          <a:off x="0" y="0"/>
          <a:ext cx="0" cy="0"/>
          <a:chOff x="0" y="0"/>
          <a:chExt cx="0" cy="0"/>
        </a:xfrm>
      </p:grpSpPr>
      <p:sp>
        <p:nvSpPr>
          <p:cNvPr id="88" name="의제 제목"/>
          <p:cNvSpPr txBox="1"/>
          <p:nvPr>
            <p:ph type="title" hasCustomPrompt="1"/>
          </p:nvPr>
        </p:nvSpPr>
        <p:spPr>
          <a:xfrm>
            <a:off x="698500" y="444500"/>
            <a:ext cx="11607800" cy="1016000"/>
          </a:xfrm>
          <a:prstGeom prst="rect">
            <a:avLst/>
          </a:prstGeom>
        </p:spPr>
        <p:txBody>
          <a:bodyPr/>
          <a:lstStyle/>
          <a:p>
            <a:pPr/>
            <a:r>
              <a:t>의제 제목</a:t>
            </a:r>
          </a:p>
        </p:txBody>
      </p:sp>
      <p:sp>
        <p:nvSpPr>
          <p:cNvPr id="89" name="의제 부제"/>
          <p:cNvSpPr txBox="1"/>
          <p:nvPr>
            <p:ph type="body" sz="quarter" idx="13" hasCustomPrompt="1"/>
          </p:nvPr>
        </p:nvSpPr>
        <p:spPr>
          <a:xfrm>
            <a:off x="698500" y="1409700"/>
            <a:ext cx="11607801" cy="671802"/>
          </a:xfrm>
          <a:prstGeom prst="rect">
            <a:avLst/>
          </a:prstGeom>
        </p:spPr>
        <p:txBody>
          <a:bodyPr/>
          <a:lstStyle>
            <a:lvl1pPr marL="0" indent="0" defTabSz="545930">
              <a:lnSpc>
                <a:spcPct val="100000"/>
              </a:lnSpc>
              <a:spcBef>
                <a:spcPts val="0"/>
              </a:spcBef>
              <a:buSzTx/>
              <a:buNone/>
              <a:defRPr b="1" sz="3534"/>
            </a:lvl1pPr>
          </a:lstStyle>
          <a:p>
            <a:pPr/>
            <a:r>
              <a:t>의제 부제</a:t>
            </a:r>
          </a:p>
        </p:txBody>
      </p:sp>
      <p:sp>
        <p:nvSpPr>
          <p:cNvPr id="90" name="본문 첫 번째 줄…"/>
          <p:cNvSpPr txBox="1"/>
          <p:nvPr>
            <p:ph type="body" idx="1" hasCustomPrompt="1"/>
          </p:nvPr>
        </p:nvSpPr>
        <p:spPr>
          <a:prstGeom prst="rect">
            <a:avLst/>
          </a:prstGeom>
        </p:spPr>
        <p:txBody>
          <a:bodyPr/>
          <a:lstStyle>
            <a:lvl1pPr marL="0" indent="0">
              <a:spcBef>
                <a:spcPts val="1300"/>
              </a:spcBef>
              <a:buSzTx/>
              <a:buNone/>
              <a:defRPr spc="-38" sz="3800"/>
            </a:lvl1pPr>
            <a:lvl2pPr marL="0" indent="0">
              <a:spcBef>
                <a:spcPts val="1300"/>
              </a:spcBef>
              <a:buSzTx/>
              <a:buNone/>
              <a:defRPr spc="-38" sz="3800"/>
            </a:lvl2pPr>
            <a:lvl3pPr marL="0" indent="0">
              <a:spcBef>
                <a:spcPts val="1300"/>
              </a:spcBef>
              <a:buSzTx/>
              <a:buNone/>
              <a:defRPr spc="-38" sz="3800"/>
            </a:lvl3pPr>
            <a:lvl4pPr marL="0" indent="0">
              <a:spcBef>
                <a:spcPts val="1300"/>
              </a:spcBef>
              <a:buSzTx/>
              <a:buNone/>
              <a:defRPr spc="-38" sz="3800"/>
            </a:lvl4pPr>
            <a:lvl5pPr marL="0" indent="0">
              <a:spcBef>
                <a:spcPts val="1300"/>
              </a:spcBef>
              <a:buSzTx/>
              <a:buNone/>
              <a:defRPr spc="-38" sz="3800"/>
            </a:lvl5pPr>
          </a:lstStyle>
          <a:p>
            <a:pPr/>
            <a:r>
              <a:t>의제 주제</a:t>
            </a:r>
          </a:p>
          <a:p>
            <a:pPr lvl="1"/>
            <a:r>
              <a:t/>
            </a:r>
          </a:p>
          <a:p>
            <a:pPr lvl="2"/>
            <a:r>
              <a:t/>
            </a:r>
          </a:p>
          <a:p>
            <a:pPr lvl="3"/>
            <a:r>
              <a:t/>
            </a:r>
          </a:p>
          <a:p>
            <a:pPr lvl="4"/>
            <a:r>
              <a:t/>
            </a:r>
          </a:p>
        </p:txBody>
      </p:sp>
      <p:sp>
        <p:nvSpPr>
          <p:cNvPr id="9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본문 첫 번째 줄…"/>
          <p:cNvSpPr txBox="1"/>
          <p:nvPr>
            <p:ph type="body" idx="1" hasCustomPrompt="1"/>
          </p:nvPr>
        </p:nvSpPr>
        <p:spPr>
          <a:xfrm>
            <a:off x="698500" y="2959100"/>
            <a:ext cx="11607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슬라이드 구분점 텍스트</a:t>
            </a:r>
          </a:p>
          <a:p>
            <a:pPr lvl="1"/>
            <a:r>
              <a:t/>
            </a:r>
          </a:p>
          <a:p>
            <a:pPr lvl="2"/>
            <a:r>
              <a:t/>
            </a:r>
          </a:p>
          <a:p>
            <a:pPr lvl="3"/>
            <a:r>
              <a:t/>
            </a:r>
          </a:p>
          <a:p>
            <a:pPr lvl="4"/>
            <a:r>
              <a:t/>
            </a:r>
          </a:p>
        </p:txBody>
      </p:sp>
      <p:sp>
        <p:nvSpPr>
          <p:cNvPr id="3" name="슬라이드 제목"/>
          <p:cNvSpPr txBox="1"/>
          <p:nvPr>
            <p:ph type="title" hasCustomPrompt="1"/>
          </p:nvPr>
        </p:nvSpPr>
        <p:spPr>
          <a:xfrm>
            <a:off x="698500" y="440266"/>
            <a:ext cx="11607800"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슬라이드 제목</a:t>
            </a:r>
          </a:p>
        </p:txBody>
      </p:sp>
      <p:sp>
        <p:nvSpPr>
          <p:cNvPr id="4" name="슬라이드 번호"/>
          <p:cNvSpPr txBox="1"/>
          <p:nvPr>
            <p:ph type="sldNum" sz="quarter" idx="2"/>
          </p:nvPr>
        </p:nvSpPr>
        <p:spPr>
          <a:xfrm>
            <a:off x="6350067" y="9220199"/>
            <a:ext cx="297892" cy="287479"/>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3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1pPr>
      <a:lvl2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2pPr>
      <a:lvl3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3pPr>
      <a:lvl4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4pPr>
      <a:lvl5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5pPr>
      <a:lvl6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6pPr>
      <a:lvl7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7pPr>
      <a:lvl8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8pPr>
      <a:lvl9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9pPr>
    </p:titleStyle>
    <p:bodyStyle>
      <a:lvl1pPr marL="381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00000"/>
        <a:buFontTx/>
        <a:buChar char="•"/>
        <a:tabLst/>
        <a:defRPr b="0" baseline="0" cap="none" i="0" spc="0" strike="noStrike" sz="3000" u="none">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직사각형"/>
          <p:cNvSpPr/>
          <p:nvPr/>
        </p:nvSpPr>
        <p:spPr>
          <a:xfrm>
            <a:off x="-8467" y="-25400"/>
            <a:ext cx="13021735" cy="9804400"/>
          </a:xfrm>
          <a:prstGeom prst="rect">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170" name="그룹"/>
          <p:cNvGrpSpPr/>
          <p:nvPr/>
        </p:nvGrpSpPr>
        <p:grpSpPr>
          <a:xfrm>
            <a:off x="386952" y="408649"/>
            <a:ext cx="12236849" cy="8934715"/>
            <a:chOff x="0" y="0"/>
            <a:chExt cx="12236847" cy="8934713"/>
          </a:xfrm>
        </p:grpSpPr>
        <p:sp>
          <p:nvSpPr>
            <p:cNvPr id="152"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53" name="직사각형"/>
            <p:cNvSpPr/>
            <p:nvPr/>
          </p:nvSpPr>
          <p:spPr>
            <a:xfrm>
              <a:off x="0" y="0"/>
              <a:ext cx="12230895" cy="742950"/>
            </a:xfrm>
            <a:prstGeom prst="rect">
              <a:avLst/>
            </a:prstGeom>
            <a:solidFill>
              <a:srgbClr val="0000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54"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solidFill>
                    <a:srgbClr val="FFFFFF"/>
                  </a:solidFill>
                  <a:latin typeface="NeoDunggeunmo"/>
                  <a:ea typeface="NeoDunggeunmo"/>
                  <a:cs typeface="NeoDunggeunmo"/>
                  <a:sym typeface="NeoDunggeunmo"/>
                </a:defRPr>
              </a:lvl1pPr>
            </a:lstStyle>
            <a:p>
              <a:pPr/>
              <a:r>
                <a:t>대제목을 입력해주세요</a:t>
              </a:r>
            </a:p>
          </p:txBody>
        </p:sp>
        <p:sp>
          <p:nvSpPr>
            <p:cNvPr id="155"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164" name="그룹"/>
            <p:cNvGrpSpPr/>
            <p:nvPr/>
          </p:nvGrpSpPr>
          <p:grpSpPr>
            <a:xfrm>
              <a:off x="10856780" y="193674"/>
              <a:ext cx="1177396" cy="355601"/>
              <a:chOff x="0" y="0"/>
              <a:chExt cx="1177394" cy="355600"/>
            </a:xfrm>
          </p:grpSpPr>
          <p:sp>
            <p:nvSpPr>
              <p:cNvPr id="156" name="사각형"/>
              <p:cNvSpPr/>
              <p:nvPr/>
            </p:nvSpPr>
            <p:spPr>
              <a:xfrm>
                <a:off x="0"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57" name="선"/>
              <p:cNvSpPr/>
              <p:nvPr/>
            </p:nvSpPr>
            <p:spPr>
              <a:xfrm>
                <a:off x="73069" y="257328"/>
                <a:ext cx="209462"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158" name="사각형"/>
              <p:cNvSpPr/>
              <p:nvPr/>
            </p:nvSpPr>
            <p:spPr>
              <a:xfrm>
                <a:off x="410896"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59" name="사각형"/>
              <p:cNvSpPr/>
              <p:nvPr/>
            </p:nvSpPr>
            <p:spPr>
              <a:xfrm>
                <a:off x="514139" y="92951"/>
                <a:ext cx="149117" cy="149117"/>
              </a:xfrm>
              <a:prstGeom prst="rect">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60" name="사각형"/>
              <p:cNvSpPr/>
              <p:nvPr/>
            </p:nvSpPr>
            <p:spPr>
              <a:xfrm>
                <a:off x="821794"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163" name="그룹"/>
              <p:cNvGrpSpPr/>
              <p:nvPr/>
            </p:nvGrpSpPr>
            <p:grpSpPr>
              <a:xfrm>
                <a:off x="908922" y="81304"/>
                <a:ext cx="181345" cy="181345"/>
                <a:chOff x="0" y="0"/>
                <a:chExt cx="181344" cy="181343"/>
              </a:xfrm>
            </p:grpSpPr>
            <p:sp>
              <p:nvSpPr>
                <p:cNvPr id="161" name="선"/>
                <p:cNvSpPr/>
                <p:nvPr/>
              </p:nvSpPr>
              <p:spPr>
                <a:xfrm flipV="1">
                  <a:off x="-1"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sp>
              <p:nvSpPr>
                <p:cNvPr id="162" name="선"/>
                <p:cNvSpPr/>
                <p:nvPr/>
              </p:nvSpPr>
              <p:spPr>
                <a:xfrm flipH="1" flipV="1">
                  <a:off x="0"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grpSp>
        </p:grpSp>
        <p:sp>
          <p:nvSpPr>
            <p:cNvPr id="165"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166"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67"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168"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169" name="이미지" descr="이미지"/>
            <p:cNvPicPr>
              <a:picLocks noChangeAspect="1"/>
            </p:cNvPicPr>
            <p:nvPr/>
          </p:nvPicPr>
          <p:blipFill>
            <a:blip r:embed="rId2">
              <a:extLst/>
            </a:blip>
            <a:stretch>
              <a:fillRect/>
            </a:stretch>
          </p:blipFill>
          <p:spPr>
            <a:xfrm>
              <a:off x="206434" y="161149"/>
              <a:ext cx="509685" cy="471451"/>
            </a:xfrm>
            <a:prstGeom prst="rect">
              <a:avLst/>
            </a:prstGeom>
            <a:ln w="12700" cap="flat">
              <a:noFill/>
              <a:miter lim="400000"/>
            </a:ln>
            <a:effectLst/>
          </p:spPr>
        </p:pic>
      </p:grpSp>
      <p:sp>
        <p:nvSpPr>
          <p:cNvPr id="171" name="직사각형"/>
          <p:cNvSpPr/>
          <p:nvPr/>
        </p:nvSpPr>
        <p:spPr>
          <a:xfrm>
            <a:off x="12317875" y="1527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72" name="여기에 대제목을…"/>
          <p:cNvSpPr txBox="1"/>
          <p:nvPr/>
        </p:nvSpPr>
        <p:spPr>
          <a:xfrm>
            <a:off x="4871169" y="4078244"/>
            <a:ext cx="6011038" cy="17881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60000"/>
              </a:lnSpc>
              <a:defRPr spc="-441" sz="6300">
                <a:latin typeface="NeoDunggeunmo"/>
                <a:ea typeface="NeoDunggeunmo"/>
                <a:cs typeface="NeoDunggeunmo"/>
                <a:sym typeface="NeoDunggeunmo"/>
              </a:defRPr>
            </a:pPr>
            <a:r>
              <a:t>여기에 대제목을</a:t>
            </a:r>
          </a:p>
          <a:p>
            <a:pPr>
              <a:lnSpc>
                <a:spcPct val="60000"/>
              </a:lnSpc>
              <a:defRPr spc="-441" sz="6300">
                <a:latin typeface="NeoDunggeunmo"/>
                <a:ea typeface="NeoDunggeunmo"/>
                <a:cs typeface="NeoDunggeunmo"/>
                <a:sym typeface="NeoDunggeunmo"/>
              </a:defRPr>
            </a:pPr>
            <a:r>
              <a:t>입력해주세요</a:t>
            </a:r>
          </a:p>
        </p:txBody>
      </p:sp>
      <p:sp>
        <p:nvSpPr>
          <p:cNvPr id="173" name="여기에 부제목을 입력해주세요"/>
          <p:cNvSpPr txBox="1"/>
          <p:nvPr/>
        </p:nvSpPr>
        <p:spPr>
          <a:xfrm>
            <a:off x="4974924" y="3459288"/>
            <a:ext cx="374043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70000"/>
              </a:lnSpc>
              <a:defRPr sz="2300">
                <a:latin typeface="Noto Sans CJK KR Bold"/>
                <a:ea typeface="Noto Sans CJK KR Bold"/>
                <a:cs typeface="Noto Sans CJK KR Bold"/>
                <a:sym typeface="Noto Sans CJK KR Bold"/>
              </a:defRPr>
            </a:lvl1pPr>
          </a:lstStyle>
          <a:p>
            <a:pPr/>
            <a:r>
              <a:t>여기에 부제목을 입력해주세요</a:t>
            </a:r>
          </a:p>
        </p:txBody>
      </p:sp>
      <p:pic>
        <p:nvPicPr>
          <p:cNvPr id="174" name="이미지" descr="이미지"/>
          <p:cNvPicPr>
            <a:picLocks noChangeAspect="1"/>
          </p:cNvPicPr>
          <p:nvPr/>
        </p:nvPicPr>
        <p:blipFill>
          <a:blip r:embed="rId3">
            <a:extLst/>
          </a:blip>
          <a:stretch>
            <a:fillRect/>
          </a:stretch>
        </p:blipFill>
        <p:spPr>
          <a:xfrm>
            <a:off x="1147343" y="3454188"/>
            <a:ext cx="3153134" cy="2406426"/>
          </a:xfrm>
          <a:prstGeom prst="rect">
            <a:avLst/>
          </a:prstGeom>
          <a:ln w="12700">
            <a:miter lim="400000"/>
          </a:ln>
        </p:spPr>
      </p:pic>
      <p:sp>
        <p:nvSpPr>
          <p:cNvPr id="175" name="해달프로그래밍"/>
          <p:cNvSpPr txBox="1"/>
          <p:nvPr/>
        </p:nvSpPr>
        <p:spPr>
          <a:xfrm>
            <a:off x="1123709" y="5995159"/>
            <a:ext cx="320040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70000"/>
              </a:lnSpc>
              <a:defRPr sz="2700">
                <a:latin typeface="NeoDunggeunmo"/>
                <a:ea typeface="NeoDunggeunmo"/>
                <a:cs typeface="NeoDunggeunmo"/>
                <a:sym typeface="NeoDunggeunmo"/>
              </a:defRPr>
            </a:lvl1pPr>
          </a:lstStyle>
          <a:p>
            <a:pPr/>
            <a:r>
              <a:t>  해달프로그래밍  </a:t>
            </a:r>
          </a:p>
        </p:txBody>
      </p:sp>
      <p:sp>
        <p:nvSpPr>
          <p:cNvPr id="176" name="2020.00.00"/>
          <p:cNvSpPr txBox="1"/>
          <p:nvPr/>
        </p:nvSpPr>
        <p:spPr>
          <a:xfrm>
            <a:off x="4924124" y="5990059"/>
            <a:ext cx="2336801"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70000"/>
              </a:lnSpc>
              <a:defRPr sz="3500">
                <a:latin typeface="NeoDunggeunmo"/>
                <a:ea typeface="NeoDunggeunmo"/>
                <a:cs typeface="NeoDunggeunmo"/>
                <a:sym typeface="NeoDunggeunmo"/>
              </a:defRPr>
            </a:lvl1pPr>
          </a:lstStyle>
          <a:p>
            <a:pPr/>
            <a:r>
              <a:t>2020.00.00</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0" name="직사각형"/>
          <p:cNvSpPr/>
          <p:nvPr/>
        </p:nvSpPr>
        <p:spPr>
          <a:xfrm>
            <a:off x="-8467" y="-25400"/>
            <a:ext cx="13021735" cy="9804400"/>
          </a:xfrm>
          <a:prstGeom prst="rect">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529" name="그룹"/>
          <p:cNvGrpSpPr/>
          <p:nvPr/>
        </p:nvGrpSpPr>
        <p:grpSpPr>
          <a:xfrm>
            <a:off x="386952" y="408649"/>
            <a:ext cx="12236849" cy="8934715"/>
            <a:chOff x="0" y="0"/>
            <a:chExt cx="12236847" cy="8934713"/>
          </a:xfrm>
        </p:grpSpPr>
        <p:sp>
          <p:nvSpPr>
            <p:cNvPr id="511"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12" name="직사각형"/>
            <p:cNvSpPr/>
            <p:nvPr/>
          </p:nvSpPr>
          <p:spPr>
            <a:xfrm>
              <a:off x="0" y="0"/>
              <a:ext cx="12230895" cy="742950"/>
            </a:xfrm>
            <a:prstGeom prst="rect">
              <a:avLst/>
            </a:prstGeom>
            <a:solidFill>
              <a:srgbClr val="0000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13"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solidFill>
                    <a:srgbClr val="FFFFFF"/>
                  </a:solidFill>
                  <a:latin typeface="NeoDunggeunmo"/>
                  <a:ea typeface="NeoDunggeunmo"/>
                  <a:cs typeface="NeoDunggeunmo"/>
                  <a:sym typeface="NeoDunggeunmo"/>
                </a:defRPr>
              </a:lvl1pPr>
            </a:lstStyle>
            <a:p>
              <a:pPr/>
              <a:r>
                <a:t>대제목을 입력해주세요</a:t>
              </a:r>
            </a:p>
          </p:txBody>
        </p:sp>
        <p:sp>
          <p:nvSpPr>
            <p:cNvPr id="514"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523" name="그룹"/>
            <p:cNvGrpSpPr/>
            <p:nvPr/>
          </p:nvGrpSpPr>
          <p:grpSpPr>
            <a:xfrm>
              <a:off x="10856780" y="193674"/>
              <a:ext cx="1177396" cy="355601"/>
              <a:chOff x="0" y="0"/>
              <a:chExt cx="1177394" cy="355600"/>
            </a:xfrm>
          </p:grpSpPr>
          <p:sp>
            <p:nvSpPr>
              <p:cNvPr id="515" name="사각형"/>
              <p:cNvSpPr/>
              <p:nvPr/>
            </p:nvSpPr>
            <p:spPr>
              <a:xfrm>
                <a:off x="0"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16" name="선"/>
              <p:cNvSpPr/>
              <p:nvPr/>
            </p:nvSpPr>
            <p:spPr>
              <a:xfrm>
                <a:off x="73069" y="257328"/>
                <a:ext cx="209462"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517" name="사각형"/>
              <p:cNvSpPr/>
              <p:nvPr/>
            </p:nvSpPr>
            <p:spPr>
              <a:xfrm>
                <a:off x="410896"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18" name="사각형"/>
              <p:cNvSpPr/>
              <p:nvPr/>
            </p:nvSpPr>
            <p:spPr>
              <a:xfrm>
                <a:off x="514139" y="92951"/>
                <a:ext cx="149117" cy="149117"/>
              </a:xfrm>
              <a:prstGeom prst="rect">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19" name="사각형"/>
              <p:cNvSpPr/>
              <p:nvPr/>
            </p:nvSpPr>
            <p:spPr>
              <a:xfrm>
                <a:off x="821794"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522" name="그룹"/>
              <p:cNvGrpSpPr/>
              <p:nvPr/>
            </p:nvGrpSpPr>
            <p:grpSpPr>
              <a:xfrm>
                <a:off x="908922" y="81304"/>
                <a:ext cx="181345" cy="181345"/>
                <a:chOff x="0" y="0"/>
                <a:chExt cx="181344" cy="181343"/>
              </a:xfrm>
            </p:grpSpPr>
            <p:sp>
              <p:nvSpPr>
                <p:cNvPr id="520" name="선"/>
                <p:cNvSpPr/>
                <p:nvPr/>
              </p:nvSpPr>
              <p:spPr>
                <a:xfrm flipV="1">
                  <a:off x="-1"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sp>
              <p:nvSpPr>
                <p:cNvPr id="521" name="선"/>
                <p:cNvSpPr/>
                <p:nvPr/>
              </p:nvSpPr>
              <p:spPr>
                <a:xfrm flipH="1" flipV="1">
                  <a:off x="0"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grpSp>
        </p:grpSp>
        <p:sp>
          <p:nvSpPr>
            <p:cNvPr id="524"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525"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26"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527"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528" name="이미지" descr="이미지"/>
            <p:cNvPicPr>
              <a:picLocks noChangeAspect="1"/>
            </p:cNvPicPr>
            <p:nvPr/>
          </p:nvPicPr>
          <p:blipFill>
            <a:blip r:embed="rId2">
              <a:extLst/>
            </a:blip>
            <a:stretch>
              <a:fillRect/>
            </a:stretch>
          </p:blipFill>
          <p:spPr>
            <a:xfrm>
              <a:off x="206434" y="161149"/>
              <a:ext cx="509685" cy="471451"/>
            </a:xfrm>
            <a:prstGeom prst="rect">
              <a:avLst/>
            </a:prstGeom>
            <a:ln w="12700" cap="flat">
              <a:noFill/>
              <a:miter lim="400000"/>
            </a:ln>
            <a:effectLst/>
          </p:spPr>
        </p:pic>
      </p:grpSp>
      <p:sp>
        <p:nvSpPr>
          <p:cNvPr id="530" name="직사각형"/>
          <p:cNvSpPr/>
          <p:nvPr/>
        </p:nvSpPr>
        <p:spPr>
          <a:xfrm>
            <a:off x="12317875" y="1527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31" name="제목을 입력해주세요"/>
          <p:cNvSpPr txBox="1"/>
          <p:nvPr/>
        </p:nvSpPr>
        <p:spPr>
          <a:xfrm>
            <a:off x="781049" y="1656339"/>
            <a:ext cx="4940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4000">
                <a:latin typeface="NeoDunggeunmo"/>
                <a:ea typeface="NeoDunggeunmo"/>
                <a:cs typeface="NeoDunggeunmo"/>
                <a:sym typeface="NeoDunggeunmo"/>
              </a:defRPr>
            </a:lvl1pPr>
          </a:lstStyle>
          <a:p>
            <a:pPr/>
            <a:r>
              <a:t>제목을 입력해주세요</a:t>
            </a:r>
          </a:p>
        </p:txBody>
      </p:sp>
      <p:sp>
        <p:nvSpPr>
          <p:cNvPr id="532" name="내용을 입력해주세요"/>
          <p:cNvSpPr txBox="1"/>
          <p:nvPr/>
        </p:nvSpPr>
        <p:spPr>
          <a:xfrm>
            <a:off x="1237903" y="2552700"/>
            <a:ext cx="259919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300">
                <a:latin typeface="Noto Sans CJK KR Bold"/>
                <a:ea typeface="Noto Sans CJK KR Bold"/>
                <a:cs typeface="Noto Sans CJK KR Bold"/>
                <a:sym typeface="Noto Sans CJK KR Bold"/>
              </a:defRPr>
            </a:lvl1pPr>
          </a:lstStyle>
          <a:p>
            <a:pPr/>
            <a:r>
              <a:t>내용을 입력해주세요</a:t>
            </a:r>
          </a:p>
        </p:txBody>
      </p:sp>
      <p:sp>
        <p:nvSpPr>
          <p:cNvPr id="533" name="설명을 입력해주세요 설명을 입력해주세요 설명을 입력해주세요 설명을 입력해주세요 설명을 입력해주세요 설명을 입력해주세요…"/>
          <p:cNvSpPr txBox="1"/>
          <p:nvPr/>
        </p:nvSpPr>
        <p:spPr>
          <a:xfrm>
            <a:off x="1254836" y="3042880"/>
            <a:ext cx="10755478" cy="1097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30000"/>
              </a:lnSpc>
              <a:spcBef>
                <a:spcPts val="2000"/>
              </a:spcBef>
              <a:defRPr sz="16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a:lnSpc>
                <a:spcPct val="30000"/>
              </a:lnSpc>
              <a:spcBef>
                <a:spcPts val="2000"/>
              </a:spcBef>
              <a:defRPr sz="16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a:lnSpc>
                <a:spcPct val="30000"/>
              </a:lnSpc>
              <a:spcBef>
                <a:spcPts val="2000"/>
              </a:spcBef>
              <a:defRPr sz="16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p:txBody>
      </p:sp>
      <p:grpSp>
        <p:nvGrpSpPr>
          <p:cNvPr id="536" name="그룹"/>
          <p:cNvGrpSpPr/>
          <p:nvPr/>
        </p:nvGrpSpPr>
        <p:grpSpPr>
          <a:xfrm>
            <a:off x="774353" y="2635250"/>
            <a:ext cx="406401" cy="425451"/>
            <a:chOff x="0" y="0"/>
            <a:chExt cx="406400" cy="425450"/>
          </a:xfrm>
        </p:grpSpPr>
        <p:sp>
          <p:nvSpPr>
            <p:cNvPr id="534"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535" name="1"/>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1</a:t>
              </a:r>
            </a:p>
          </p:txBody>
        </p:sp>
      </p:grpSp>
      <p:sp>
        <p:nvSpPr>
          <p:cNvPr id="537" name="내용을 입력해주세요"/>
          <p:cNvSpPr txBox="1"/>
          <p:nvPr/>
        </p:nvSpPr>
        <p:spPr>
          <a:xfrm>
            <a:off x="1237903" y="4635500"/>
            <a:ext cx="259919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300">
                <a:latin typeface="Noto Sans CJK KR Bold"/>
                <a:ea typeface="Noto Sans CJK KR Bold"/>
                <a:cs typeface="Noto Sans CJK KR Bold"/>
                <a:sym typeface="Noto Sans CJK KR Bold"/>
              </a:defRPr>
            </a:lvl1pPr>
          </a:lstStyle>
          <a:p>
            <a:pPr/>
            <a:r>
              <a:t>내용을 입력해주세요</a:t>
            </a:r>
          </a:p>
        </p:txBody>
      </p:sp>
      <p:sp>
        <p:nvSpPr>
          <p:cNvPr id="538" name="설명을 입력해주세요 설명을 입력해주세요 설명을 입력해주세요 설명을 입력해주세요 설명을 입력해주세요 설명을 입력해주세요…"/>
          <p:cNvSpPr txBox="1"/>
          <p:nvPr/>
        </p:nvSpPr>
        <p:spPr>
          <a:xfrm>
            <a:off x="1254836" y="5125680"/>
            <a:ext cx="10755478" cy="1097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30000"/>
              </a:lnSpc>
              <a:spcBef>
                <a:spcPts val="2000"/>
              </a:spcBef>
              <a:defRPr sz="16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a:lnSpc>
                <a:spcPct val="30000"/>
              </a:lnSpc>
              <a:spcBef>
                <a:spcPts val="2000"/>
              </a:spcBef>
              <a:defRPr sz="16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a:lnSpc>
                <a:spcPct val="30000"/>
              </a:lnSpc>
              <a:spcBef>
                <a:spcPts val="2000"/>
              </a:spcBef>
              <a:defRPr sz="16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p:txBody>
      </p:sp>
      <p:grpSp>
        <p:nvGrpSpPr>
          <p:cNvPr id="541" name="그룹"/>
          <p:cNvGrpSpPr/>
          <p:nvPr/>
        </p:nvGrpSpPr>
        <p:grpSpPr>
          <a:xfrm>
            <a:off x="774353" y="4718050"/>
            <a:ext cx="406401" cy="425451"/>
            <a:chOff x="0" y="0"/>
            <a:chExt cx="406400" cy="425450"/>
          </a:xfrm>
        </p:grpSpPr>
        <p:sp>
          <p:nvSpPr>
            <p:cNvPr id="539"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540" name="2"/>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2</a:t>
              </a:r>
            </a:p>
          </p:txBody>
        </p:sp>
      </p:grpSp>
      <p:sp>
        <p:nvSpPr>
          <p:cNvPr id="542" name="내용을 입력해주세요"/>
          <p:cNvSpPr txBox="1"/>
          <p:nvPr/>
        </p:nvSpPr>
        <p:spPr>
          <a:xfrm>
            <a:off x="1237903" y="6718300"/>
            <a:ext cx="259919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300">
                <a:latin typeface="Noto Sans CJK KR Bold"/>
                <a:ea typeface="Noto Sans CJK KR Bold"/>
                <a:cs typeface="Noto Sans CJK KR Bold"/>
                <a:sym typeface="Noto Sans CJK KR Bold"/>
              </a:defRPr>
            </a:lvl1pPr>
          </a:lstStyle>
          <a:p>
            <a:pPr/>
            <a:r>
              <a:t>내용을 입력해주세요</a:t>
            </a:r>
          </a:p>
        </p:txBody>
      </p:sp>
      <p:sp>
        <p:nvSpPr>
          <p:cNvPr id="543" name="설명을 입력해주세요 설명을 입력해주세요 설명을 입력해주세요 설명을 입력해주세요 설명을 입력해주세요 설명을 입력해주세요…"/>
          <p:cNvSpPr txBox="1"/>
          <p:nvPr/>
        </p:nvSpPr>
        <p:spPr>
          <a:xfrm>
            <a:off x="1254836" y="7208480"/>
            <a:ext cx="10755478" cy="1097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30000"/>
              </a:lnSpc>
              <a:spcBef>
                <a:spcPts val="2000"/>
              </a:spcBef>
              <a:defRPr sz="16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a:lnSpc>
                <a:spcPct val="30000"/>
              </a:lnSpc>
              <a:spcBef>
                <a:spcPts val="2000"/>
              </a:spcBef>
              <a:defRPr sz="16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a:lnSpc>
                <a:spcPct val="30000"/>
              </a:lnSpc>
              <a:spcBef>
                <a:spcPts val="2000"/>
              </a:spcBef>
              <a:defRPr sz="1600">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p:txBody>
      </p:sp>
      <p:grpSp>
        <p:nvGrpSpPr>
          <p:cNvPr id="546" name="그룹"/>
          <p:cNvGrpSpPr/>
          <p:nvPr/>
        </p:nvGrpSpPr>
        <p:grpSpPr>
          <a:xfrm>
            <a:off x="774353" y="6800850"/>
            <a:ext cx="406401" cy="425451"/>
            <a:chOff x="0" y="0"/>
            <a:chExt cx="406400" cy="425450"/>
          </a:xfrm>
        </p:grpSpPr>
        <p:sp>
          <p:nvSpPr>
            <p:cNvPr id="544"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545" name="3"/>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3</a:t>
              </a:r>
            </a:p>
          </p:txBody>
        </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8" name="직사각형"/>
          <p:cNvSpPr/>
          <p:nvPr/>
        </p:nvSpPr>
        <p:spPr>
          <a:xfrm>
            <a:off x="-8467" y="-25400"/>
            <a:ext cx="13021735" cy="9804400"/>
          </a:xfrm>
          <a:prstGeom prst="rect">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567" name="그룹"/>
          <p:cNvGrpSpPr/>
          <p:nvPr/>
        </p:nvGrpSpPr>
        <p:grpSpPr>
          <a:xfrm>
            <a:off x="386952" y="408649"/>
            <a:ext cx="12236849" cy="8934715"/>
            <a:chOff x="0" y="0"/>
            <a:chExt cx="12236847" cy="8934713"/>
          </a:xfrm>
        </p:grpSpPr>
        <p:sp>
          <p:nvSpPr>
            <p:cNvPr id="549"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50" name="직사각형"/>
            <p:cNvSpPr/>
            <p:nvPr/>
          </p:nvSpPr>
          <p:spPr>
            <a:xfrm>
              <a:off x="0" y="0"/>
              <a:ext cx="12230895" cy="742950"/>
            </a:xfrm>
            <a:prstGeom prst="rect">
              <a:avLst/>
            </a:prstGeom>
            <a:solidFill>
              <a:srgbClr val="0000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51"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solidFill>
                    <a:srgbClr val="FFFFFF"/>
                  </a:solidFill>
                  <a:latin typeface="NeoDunggeunmo"/>
                  <a:ea typeface="NeoDunggeunmo"/>
                  <a:cs typeface="NeoDunggeunmo"/>
                  <a:sym typeface="NeoDunggeunmo"/>
                </a:defRPr>
              </a:lvl1pPr>
            </a:lstStyle>
            <a:p>
              <a:pPr/>
              <a:r>
                <a:t>대제목을 입력해주세요</a:t>
              </a:r>
            </a:p>
          </p:txBody>
        </p:sp>
        <p:sp>
          <p:nvSpPr>
            <p:cNvPr id="552"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561" name="그룹"/>
            <p:cNvGrpSpPr/>
            <p:nvPr/>
          </p:nvGrpSpPr>
          <p:grpSpPr>
            <a:xfrm>
              <a:off x="10856780" y="193674"/>
              <a:ext cx="1177396" cy="355601"/>
              <a:chOff x="0" y="0"/>
              <a:chExt cx="1177394" cy="355600"/>
            </a:xfrm>
          </p:grpSpPr>
          <p:sp>
            <p:nvSpPr>
              <p:cNvPr id="553" name="사각형"/>
              <p:cNvSpPr/>
              <p:nvPr/>
            </p:nvSpPr>
            <p:spPr>
              <a:xfrm>
                <a:off x="0"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54" name="선"/>
              <p:cNvSpPr/>
              <p:nvPr/>
            </p:nvSpPr>
            <p:spPr>
              <a:xfrm>
                <a:off x="73069" y="257328"/>
                <a:ext cx="209462"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555" name="사각형"/>
              <p:cNvSpPr/>
              <p:nvPr/>
            </p:nvSpPr>
            <p:spPr>
              <a:xfrm>
                <a:off x="410896"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56" name="사각형"/>
              <p:cNvSpPr/>
              <p:nvPr/>
            </p:nvSpPr>
            <p:spPr>
              <a:xfrm>
                <a:off x="514139" y="92951"/>
                <a:ext cx="149117" cy="149117"/>
              </a:xfrm>
              <a:prstGeom prst="rect">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57" name="사각형"/>
              <p:cNvSpPr/>
              <p:nvPr/>
            </p:nvSpPr>
            <p:spPr>
              <a:xfrm>
                <a:off x="821794"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560" name="그룹"/>
              <p:cNvGrpSpPr/>
              <p:nvPr/>
            </p:nvGrpSpPr>
            <p:grpSpPr>
              <a:xfrm>
                <a:off x="908922" y="81304"/>
                <a:ext cx="181345" cy="181345"/>
                <a:chOff x="0" y="0"/>
                <a:chExt cx="181344" cy="181343"/>
              </a:xfrm>
            </p:grpSpPr>
            <p:sp>
              <p:nvSpPr>
                <p:cNvPr id="558" name="선"/>
                <p:cNvSpPr/>
                <p:nvPr/>
              </p:nvSpPr>
              <p:spPr>
                <a:xfrm flipV="1">
                  <a:off x="-1"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sp>
              <p:nvSpPr>
                <p:cNvPr id="559" name="선"/>
                <p:cNvSpPr/>
                <p:nvPr/>
              </p:nvSpPr>
              <p:spPr>
                <a:xfrm flipH="1" flipV="1">
                  <a:off x="0"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grpSp>
        </p:grpSp>
        <p:sp>
          <p:nvSpPr>
            <p:cNvPr id="562"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563"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64"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565"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566" name="이미지" descr="이미지"/>
            <p:cNvPicPr>
              <a:picLocks noChangeAspect="1"/>
            </p:cNvPicPr>
            <p:nvPr/>
          </p:nvPicPr>
          <p:blipFill>
            <a:blip r:embed="rId2">
              <a:extLst/>
            </a:blip>
            <a:stretch>
              <a:fillRect/>
            </a:stretch>
          </p:blipFill>
          <p:spPr>
            <a:xfrm>
              <a:off x="206434" y="161149"/>
              <a:ext cx="509685" cy="471451"/>
            </a:xfrm>
            <a:prstGeom prst="rect">
              <a:avLst/>
            </a:prstGeom>
            <a:ln w="12700" cap="flat">
              <a:noFill/>
              <a:miter lim="400000"/>
            </a:ln>
            <a:effectLst/>
          </p:spPr>
        </p:pic>
      </p:grpSp>
      <p:sp>
        <p:nvSpPr>
          <p:cNvPr id="568" name="직사각형"/>
          <p:cNvSpPr/>
          <p:nvPr/>
        </p:nvSpPr>
        <p:spPr>
          <a:xfrm>
            <a:off x="12317875" y="1527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69" name="제목을 입력해주세요"/>
          <p:cNvSpPr txBox="1"/>
          <p:nvPr/>
        </p:nvSpPr>
        <p:spPr>
          <a:xfrm>
            <a:off x="3913716" y="1961139"/>
            <a:ext cx="4940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4000">
                <a:latin typeface="NeoDunggeunmo"/>
                <a:ea typeface="NeoDunggeunmo"/>
                <a:cs typeface="NeoDunggeunmo"/>
                <a:sym typeface="NeoDunggeunmo"/>
              </a:defRPr>
            </a:lvl1pPr>
          </a:lstStyle>
          <a:p>
            <a:pPr/>
            <a:r>
              <a:t>제목을 입력해주세요</a:t>
            </a:r>
          </a:p>
        </p:txBody>
      </p:sp>
      <p:sp>
        <p:nvSpPr>
          <p:cNvPr id="570" name="여기에 부가설명을 입력해주세요. 여기에 부가설명을 입력해주세요. 여기에 부가설명을 입력해주세요. 여기에…"/>
          <p:cNvSpPr txBox="1"/>
          <p:nvPr/>
        </p:nvSpPr>
        <p:spPr>
          <a:xfrm>
            <a:off x="1808158" y="2674419"/>
            <a:ext cx="9151417" cy="7518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30000"/>
              </a:lnSpc>
              <a:spcBef>
                <a:spcPts val="2000"/>
              </a:spcBef>
              <a:defRPr sz="1600">
                <a:latin typeface="Noto Sans CJK KR Regular"/>
                <a:ea typeface="Noto Sans CJK KR Regular"/>
                <a:cs typeface="Noto Sans CJK KR Regular"/>
                <a:sym typeface="Noto Sans CJK KR Regular"/>
              </a:defRPr>
            </a:pPr>
            <a:r>
              <a:t>여기에 부가설명을 입력해주세요. 여기에 부가설명을 입력해주세요. 여기에 부가설명을 입력해주세요. 여기에</a:t>
            </a:r>
          </a:p>
          <a:p>
            <a:pPr algn="ctr">
              <a:lnSpc>
                <a:spcPct val="30000"/>
              </a:lnSpc>
              <a:spcBef>
                <a:spcPts val="2000"/>
              </a:spcBef>
              <a:defRPr sz="1600">
                <a:latin typeface="Noto Sans CJK KR Regular"/>
                <a:ea typeface="Noto Sans CJK KR Regular"/>
                <a:cs typeface="Noto Sans CJK KR Regular"/>
                <a:sym typeface="Noto Sans CJK KR Regular"/>
              </a:defRPr>
            </a:pPr>
            <a:r>
              <a:t>부가설명을 입력해주세요. 여기에 부가설명을 입력해주세요. 여기에 부가설명을 입력해주세요.</a:t>
            </a:r>
          </a:p>
        </p:txBody>
      </p:sp>
      <p:sp>
        <p:nvSpPr>
          <p:cNvPr id="571" name="직사각형"/>
          <p:cNvSpPr/>
          <p:nvPr/>
        </p:nvSpPr>
        <p:spPr>
          <a:xfrm>
            <a:off x="907740" y="4437129"/>
            <a:ext cx="3246480" cy="4231833"/>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72" name="직사각형"/>
          <p:cNvSpPr/>
          <p:nvPr/>
        </p:nvSpPr>
        <p:spPr>
          <a:xfrm>
            <a:off x="1047480" y="4273347"/>
            <a:ext cx="3246480" cy="4231833"/>
          </a:xfrm>
          <a:prstGeom prst="rect">
            <a:avLst/>
          </a:prstGeom>
          <a:solidFill>
            <a:srgbClr val="FFFFFF"/>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73" name="제목을 입력해주세요"/>
          <p:cNvSpPr txBox="1"/>
          <p:nvPr/>
        </p:nvSpPr>
        <p:spPr>
          <a:xfrm>
            <a:off x="1388371" y="4591050"/>
            <a:ext cx="2564698"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60000"/>
              </a:lnSpc>
              <a:defRPr sz="2000">
                <a:latin typeface="Noto Sans CJK KR Bold"/>
                <a:ea typeface="Noto Sans CJK KR Bold"/>
                <a:cs typeface="Noto Sans CJK KR Bold"/>
                <a:sym typeface="Noto Sans CJK KR Bold"/>
              </a:defRPr>
            </a:lvl1pPr>
          </a:lstStyle>
          <a:p>
            <a:pPr/>
            <a:r>
              <a:t>제목을 입력해주세요</a:t>
            </a:r>
          </a:p>
        </p:txBody>
      </p:sp>
      <p:sp>
        <p:nvSpPr>
          <p:cNvPr id="574" name="설명을 입력해주세요"/>
          <p:cNvSpPr txBox="1"/>
          <p:nvPr/>
        </p:nvSpPr>
        <p:spPr>
          <a:xfrm>
            <a:off x="1754049" y="5009139"/>
            <a:ext cx="1833342"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60000"/>
              </a:lnSpc>
              <a:defRPr sz="1400">
                <a:latin typeface="Noto Sans CJK KR Regular"/>
                <a:ea typeface="Noto Sans CJK KR Regular"/>
                <a:cs typeface="Noto Sans CJK KR Regular"/>
                <a:sym typeface="Noto Sans CJK KR Regular"/>
              </a:defRPr>
            </a:lvl1pPr>
          </a:lstStyle>
          <a:p>
            <a:pPr/>
            <a:r>
              <a:t>설명을 입력해주세요</a:t>
            </a:r>
          </a:p>
        </p:txBody>
      </p:sp>
      <p:sp>
        <p:nvSpPr>
          <p:cNvPr id="575" name="직사각형"/>
          <p:cNvSpPr/>
          <p:nvPr/>
        </p:nvSpPr>
        <p:spPr>
          <a:xfrm>
            <a:off x="4690757" y="4437129"/>
            <a:ext cx="3246480" cy="4231833"/>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76" name="직사각형"/>
          <p:cNvSpPr/>
          <p:nvPr/>
        </p:nvSpPr>
        <p:spPr>
          <a:xfrm>
            <a:off x="4830497" y="4273347"/>
            <a:ext cx="3246479" cy="4231833"/>
          </a:xfrm>
          <a:prstGeom prst="rect">
            <a:avLst/>
          </a:prstGeom>
          <a:solidFill>
            <a:srgbClr val="FFFFFF"/>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77" name="제목을 입력해주세요"/>
          <p:cNvSpPr txBox="1"/>
          <p:nvPr/>
        </p:nvSpPr>
        <p:spPr>
          <a:xfrm>
            <a:off x="5171388" y="4591050"/>
            <a:ext cx="2564697"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60000"/>
              </a:lnSpc>
              <a:defRPr sz="2000">
                <a:latin typeface="Noto Sans CJK KR Bold"/>
                <a:ea typeface="Noto Sans CJK KR Bold"/>
                <a:cs typeface="Noto Sans CJK KR Bold"/>
                <a:sym typeface="Noto Sans CJK KR Bold"/>
              </a:defRPr>
            </a:lvl1pPr>
          </a:lstStyle>
          <a:p>
            <a:pPr/>
            <a:r>
              <a:t>제목을 입력해주세요</a:t>
            </a:r>
          </a:p>
        </p:txBody>
      </p:sp>
      <p:sp>
        <p:nvSpPr>
          <p:cNvPr id="578" name="설명을 입력해주세요"/>
          <p:cNvSpPr txBox="1"/>
          <p:nvPr/>
        </p:nvSpPr>
        <p:spPr>
          <a:xfrm>
            <a:off x="5537065" y="5009139"/>
            <a:ext cx="1833343"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60000"/>
              </a:lnSpc>
              <a:defRPr sz="1400">
                <a:latin typeface="Noto Sans CJK KR Regular"/>
                <a:ea typeface="Noto Sans CJK KR Regular"/>
                <a:cs typeface="Noto Sans CJK KR Regular"/>
                <a:sym typeface="Noto Sans CJK KR Regular"/>
              </a:defRPr>
            </a:lvl1pPr>
          </a:lstStyle>
          <a:p>
            <a:pPr/>
            <a:r>
              <a:t>설명을 입력해주세요</a:t>
            </a:r>
          </a:p>
        </p:txBody>
      </p:sp>
      <p:sp>
        <p:nvSpPr>
          <p:cNvPr id="579" name="직사각형"/>
          <p:cNvSpPr/>
          <p:nvPr/>
        </p:nvSpPr>
        <p:spPr>
          <a:xfrm>
            <a:off x="8473774" y="4437129"/>
            <a:ext cx="3246479" cy="4231833"/>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80" name="직사각형"/>
          <p:cNvSpPr/>
          <p:nvPr/>
        </p:nvSpPr>
        <p:spPr>
          <a:xfrm>
            <a:off x="8613513" y="4273347"/>
            <a:ext cx="3246480" cy="4231833"/>
          </a:xfrm>
          <a:prstGeom prst="rect">
            <a:avLst/>
          </a:prstGeom>
          <a:solidFill>
            <a:srgbClr val="FFFFFF"/>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81" name="제목을 입력해주세요"/>
          <p:cNvSpPr txBox="1"/>
          <p:nvPr/>
        </p:nvSpPr>
        <p:spPr>
          <a:xfrm>
            <a:off x="8954405" y="4591050"/>
            <a:ext cx="2564697"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60000"/>
              </a:lnSpc>
              <a:defRPr sz="2000">
                <a:latin typeface="Noto Sans CJK KR Bold"/>
                <a:ea typeface="Noto Sans CJK KR Bold"/>
                <a:cs typeface="Noto Sans CJK KR Bold"/>
                <a:sym typeface="Noto Sans CJK KR Bold"/>
              </a:defRPr>
            </a:lvl1pPr>
          </a:lstStyle>
          <a:p>
            <a:pPr/>
            <a:r>
              <a:t>제목을 입력해주세요</a:t>
            </a:r>
          </a:p>
        </p:txBody>
      </p:sp>
      <p:sp>
        <p:nvSpPr>
          <p:cNvPr id="582" name="설명을 입력해주세요"/>
          <p:cNvSpPr txBox="1"/>
          <p:nvPr/>
        </p:nvSpPr>
        <p:spPr>
          <a:xfrm>
            <a:off x="9320082" y="5009139"/>
            <a:ext cx="1833342"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60000"/>
              </a:lnSpc>
              <a:defRPr sz="1400">
                <a:latin typeface="Noto Sans CJK KR Regular"/>
                <a:ea typeface="Noto Sans CJK KR Regular"/>
                <a:cs typeface="Noto Sans CJK KR Regular"/>
                <a:sym typeface="Noto Sans CJK KR Regular"/>
              </a:defRPr>
            </a:lvl1pPr>
          </a:lstStyle>
          <a:p>
            <a:pPr/>
            <a:r>
              <a:t>설명을 입력해주세요</a:t>
            </a:r>
          </a:p>
        </p:txBody>
      </p:sp>
      <p:sp>
        <p:nvSpPr>
          <p:cNvPr id="583" name="원"/>
          <p:cNvSpPr/>
          <p:nvPr/>
        </p:nvSpPr>
        <p:spPr>
          <a:xfrm>
            <a:off x="1654161" y="5770962"/>
            <a:ext cx="2033118" cy="2033119"/>
          </a:xfrm>
          <a:prstGeom prst="ellipse">
            <a:avLst/>
          </a:prstGeom>
          <a:solidFill>
            <a:srgbClr val="EDEDED"/>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84" name="카메라"/>
          <p:cNvSpPr/>
          <p:nvPr/>
        </p:nvSpPr>
        <p:spPr>
          <a:xfrm>
            <a:off x="2176822" y="6436700"/>
            <a:ext cx="987796" cy="701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85" name="원"/>
          <p:cNvSpPr/>
          <p:nvPr/>
        </p:nvSpPr>
        <p:spPr>
          <a:xfrm>
            <a:off x="5437177" y="5770962"/>
            <a:ext cx="2033119" cy="2033119"/>
          </a:xfrm>
          <a:prstGeom prst="ellipse">
            <a:avLst/>
          </a:prstGeom>
          <a:solidFill>
            <a:srgbClr val="EDEDED"/>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86" name="카메라"/>
          <p:cNvSpPr/>
          <p:nvPr/>
        </p:nvSpPr>
        <p:spPr>
          <a:xfrm>
            <a:off x="5959839" y="6436700"/>
            <a:ext cx="987795" cy="701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87" name="원"/>
          <p:cNvSpPr/>
          <p:nvPr/>
        </p:nvSpPr>
        <p:spPr>
          <a:xfrm>
            <a:off x="9220194" y="5770962"/>
            <a:ext cx="2033119" cy="2033119"/>
          </a:xfrm>
          <a:prstGeom prst="ellipse">
            <a:avLst/>
          </a:prstGeom>
          <a:solidFill>
            <a:srgbClr val="EDEDED"/>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88" name="카메라"/>
          <p:cNvSpPr/>
          <p:nvPr/>
        </p:nvSpPr>
        <p:spPr>
          <a:xfrm>
            <a:off x="9742855" y="6436700"/>
            <a:ext cx="987796" cy="701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0" name="직사각형"/>
          <p:cNvSpPr/>
          <p:nvPr/>
        </p:nvSpPr>
        <p:spPr>
          <a:xfrm>
            <a:off x="-8467" y="-25400"/>
            <a:ext cx="13021735" cy="9804400"/>
          </a:xfrm>
          <a:prstGeom prst="rect">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609" name="그룹"/>
          <p:cNvGrpSpPr/>
          <p:nvPr/>
        </p:nvGrpSpPr>
        <p:grpSpPr>
          <a:xfrm>
            <a:off x="386952" y="408649"/>
            <a:ext cx="12236849" cy="8934715"/>
            <a:chOff x="0" y="0"/>
            <a:chExt cx="12236847" cy="8934713"/>
          </a:xfrm>
        </p:grpSpPr>
        <p:sp>
          <p:nvSpPr>
            <p:cNvPr id="591"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92" name="직사각형"/>
            <p:cNvSpPr/>
            <p:nvPr/>
          </p:nvSpPr>
          <p:spPr>
            <a:xfrm>
              <a:off x="0" y="0"/>
              <a:ext cx="12230895" cy="742950"/>
            </a:xfrm>
            <a:prstGeom prst="rect">
              <a:avLst/>
            </a:prstGeom>
            <a:solidFill>
              <a:srgbClr val="0000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93"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solidFill>
                    <a:srgbClr val="FFFFFF"/>
                  </a:solidFill>
                  <a:latin typeface="NeoDunggeunmo"/>
                  <a:ea typeface="NeoDunggeunmo"/>
                  <a:cs typeface="NeoDunggeunmo"/>
                  <a:sym typeface="NeoDunggeunmo"/>
                </a:defRPr>
              </a:lvl1pPr>
            </a:lstStyle>
            <a:p>
              <a:pPr/>
              <a:r>
                <a:t>대제목을 입력해주세요</a:t>
              </a:r>
            </a:p>
          </p:txBody>
        </p:sp>
        <p:sp>
          <p:nvSpPr>
            <p:cNvPr id="594"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603" name="그룹"/>
            <p:cNvGrpSpPr/>
            <p:nvPr/>
          </p:nvGrpSpPr>
          <p:grpSpPr>
            <a:xfrm>
              <a:off x="10856780" y="193674"/>
              <a:ext cx="1177396" cy="355601"/>
              <a:chOff x="0" y="0"/>
              <a:chExt cx="1177394" cy="355600"/>
            </a:xfrm>
          </p:grpSpPr>
          <p:sp>
            <p:nvSpPr>
              <p:cNvPr id="595" name="사각형"/>
              <p:cNvSpPr/>
              <p:nvPr/>
            </p:nvSpPr>
            <p:spPr>
              <a:xfrm>
                <a:off x="0"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96" name="선"/>
              <p:cNvSpPr/>
              <p:nvPr/>
            </p:nvSpPr>
            <p:spPr>
              <a:xfrm>
                <a:off x="73069" y="257328"/>
                <a:ext cx="209462"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597" name="사각형"/>
              <p:cNvSpPr/>
              <p:nvPr/>
            </p:nvSpPr>
            <p:spPr>
              <a:xfrm>
                <a:off x="410896"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98" name="사각형"/>
              <p:cNvSpPr/>
              <p:nvPr/>
            </p:nvSpPr>
            <p:spPr>
              <a:xfrm>
                <a:off x="514139" y="92951"/>
                <a:ext cx="149117" cy="149117"/>
              </a:xfrm>
              <a:prstGeom prst="rect">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99" name="사각형"/>
              <p:cNvSpPr/>
              <p:nvPr/>
            </p:nvSpPr>
            <p:spPr>
              <a:xfrm>
                <a:off x="821794"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602" name="그룹"/>
              <p:cNvGrpSpPr/>
              <p:nvPr/>
            </p:nvGrpSpPr>
            <p:grpSpPr>
              <a:xfrm>
                <a:off x="908922" y="81304"/>
                <a:ext cx="181345" cy="181345"/>
                <a:chOff x="0" y="0"/>
                <a:chExt cx="181344" cy="181343"/>
              </a:xfrm>
            </p:grpSpPr>
            <p:sp>
              <p:nvSpPr>
                <p:cNvPr id="600" name="선"/>
                <p:cNvSpPr/>
                <p:nvPr/>
              </p:nvSpPr>
              <p:spPr>
                <a:xfrm flipV="1">
                  <a:off x="-1"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sp>
              <p:nvSpPr>
                <p:cNvPr id="601" name="선"/>
                <p:cNvSpPr/>
                <p:nvPr/>
              </p:nvSpPr>
              <p:spPr>
                <a:xfrm flipH="1" flipV="1">
                  <a:off x="0"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grpSp>
        </p:grpSp>
        <p:sp>
          <p:nvSpPr>
            <p:cNvPr id="604"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605"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06"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607"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608" name="이미지" descr="이미지"/>
            <p:cNvPicPr>
              <a:picLocks noChangeAspect="1"/>
            </p:cNvPicPr>
            <p:nvPr/>
          </p:nvPicPr>
          <p:blipFill>
            <a:blip r:embed="rId2">
              <a:extLst/>
            </a:blip>
            <a:stretch>
              <a:fillRect/>
            </a:stretch>
          </p:blipFill>
          <p:spPr>
            <a:xfrm>
              <a:off x="206434" y="161149"/>
              <a:ext cx="509685" cy="471451"/>
            </a:xfrm>
            <a:prstGeom prst="rect">
              <a:avLst/>
            </a:prstGeom>
            <a:ln w="12700" cap="flat">
              <a:noFill/>
              <a:miter lim="400000"/>
            </a:ln>
            <a:effectLst/>
          </p:spPr>
        </p:pic>
      </p:grpSp>
      <p:sp>
        <p:nvSpPr>
          <p:cNvPr id="610" name="직사각형"/>
          <p:cNvSpPr/>
          <p:nvPr/>
        </p:nvSpPr>
        <p:spPr>
          <a:xfrm>
            <a:off x="12317875" y="1527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11" name="제목을 입력해주세요"/>
          <p:cNvSpPr txBox="1"/>
          <p:nvPr/>
        </p:nvSpPr>
        <p:spPr>
          <a:xfrm>
            <a:off x="3913716" y="1664806"/>
            <a:ext cx="4940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4000">
                <a:latin typeface="NeoDunggeunmo"/>
                <a:ea typeface="NeoDunggeunmo"/>
                <a:cs typeface="NeoDunggeunmo"/>
                <a:sym typeface="NeoDunggeunmo"/>
              </a:defRPr>
            </a:lvl1pPr>
          </a:lstStyle>
          <a:p>
            <a:pPr/>
            <a:r>
              <a:t>제목을 입력해주세요</a:t>
            </a:r>
          </a:p>
        </p:txBody>
      </p:sp>
      <p:sp>
        <p:nvSpPr>
          <p:cNvPr id="612" name="직사각형"/>
          <p:cNvSpPr/>
          <p:nvPr/>
        </p:nvSpPr>
        <p:spPr>
          <a:xfrm>
            <a:off x="1005107" y="2721314"/>
            <a:ext cx="4999246" cy="2880664"/>
          </a:xfrm>
          <a:prstGeom prst="rect">
            <a:avLst/>
          </a:prstGeom>
          <a:solidFill>
            <a:srgbClr val="504F5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13" name="직사각형"/>
          <p:cNvSpPr/>
          <p:nvPr/>
        </p:nvSpPr>
        <p:spPr>
          <a:xfrm>
            <a:off x="1132107" y="2601180"/>
            <a:ext cx="4999246" cy="2880665"/>
          </a:xfrm>
          <a:prstGeom prst="rect">
            <a:avLst/>
          </a:prstGeom>
          <a:solidFill>
            <a:srgbClr val="FFFFFF"/>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14" name="직사각형"/>
          <p:cNvSpPr/>
          <p:nvPr/>
        </p:nvSpPr>
        <p:spPr>
          <a:xfrm>
            <a:off x="6525373" y="2721314"/>
            <a:ext cx="4999246" cy="2880664"/>
          </a:xfrm>
          <a:prstGeom prst="rect">
            <a:avLst/>
          </a:prstGeom>
          <a:solidFill>
            <a:srgbClr val="504F5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15" name="직사각형"/>
          <p:cNvSpPr/>
          <p:nvPr/>
        </p:nvSpPr>
        <p:spPr>
          <a:xfrm>
            <a:off x="6652373" y="2601180"/>
            <a:ext cx="4999246" cy="2880665"/>
          </a:xfrm>
          <a:prstGeom prst="rect">
            <a:avLst/>
          </a:prstGeom>
          <a:solidFill>
            <a:srgbClr val="FFFFFF"/>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16" name="직사각형"/>
          <p:cNvSpPr/>
          <p:nvPr/>
        </p:nvSpPr>
        <p:spPr>
          <a:xfrm>
            <a:off x="1005107" y="5955752"/>
            <a:ext cx="4999246" cy="2880664"/>
          </a:xfrm>
          <a:prstGeom prst="rect">
            <a:avLst/>
          </a:prstGeom>
          <a:solidFill>
            <a:srgbClr val="504F5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17" name="직사각형"/>
          <p:cNvSpPr/>
          <p:nvPr/>
        </p:nvSpPr>
        <p:spPr>
          <a:xfrm>
            <a:off x="1132107" y="5835618"/>
            <a:ext cx="4999246" cy="2880665"/>
          </a:xfrm>
          <a:prstGeom prst="rect">
            <a:avLst/>
          </a:prstGeom>
          <a:solidFill>
            <a:srgbClr val="FFFFFF"/>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18" name="직사각형"/>
          <p:cNvSpPr/>
          <p:nvPr/>
        </p:nvSpPr>
        <p:spPr>
          <a:xfrm>
            <a:off x="6525373" y="5955752"/>
            <a:ext cx="4999246" cy="2880664"/>
          </a:xfrm>
          <a:prstGeom prst="rect">
            <a:avLst/>
          </a:prstGeom>
          <a:solidFill>
            <a:srgbClr val="504F5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19" name="직사각형"/>
          <p:cNvSpPr/>
          <p:nvPr/>
        </p:nvSpPr>
        <p:spPr>
          <a:xfrm>
            <a:off x="6652373" y="5835618"/>
            <a:ext cx="4999246" cy="2880665"/>
          </a:xfrm>
          <a:prstGeom prst="rect">
            <a:avLst/>
          </a:prstGeom>
          <a:solidFill>
            <a:srgbClr val="FFFFFF"/>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20" name="제목을 입력해주세요"/>
          <p:cNvSpPr txBox="1"/>
          <p:nvPr/>
        </p:nvSpPr>
        <p:spPr>
          <a:xfrm>
            <a:off x="1344083" y="2742189"/>
            <a:ext cx="2275079"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000">
                <a:latin typeface="Noto Sans CJK KR Bold"/>
                <a:ea typeface="Noto Sans CJK KR Bold"/>
                <a:cs typeface="Noto Sans CJK KR Bold"/>
                <a:sym typeface="Noto Sans CJK KR Bold"/>
              </a:defRPr>
            </a:lvl1pPr>
          </a:lstStyle>
          <a:p>
            <a:pPr/>
            <a:r>
              <a:t>제목을 입력해주세요</a:t>
            </a:r>
          </a:p>
        </p:txBody>
      </p:sp>
      <p:sp>
        <p:nvSpPr>
          <p:cNvPr id="621" name="설명을 입력해주세요"/>
          <p:cNvSpPr txBox="1"/>
          <p:nvPr/>
        </p:nvSpPr>
        <p:spPr>
          <a:xfrm>
            <a:off x="1344083" y="3112606"/>
            <a:ext cx="1626312"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1400">
                <a:latin typeface="Noto Sans CJK KR Regular"/>
                <a:ea typeface="Noto Sans CJK KR Regular"/>
                <a:cs typeface="Noto Sans CJK KR Regular"/>
                <a:sym typeface="Noto Sans CJK KR Regular"/>
              </a:defRPr>
            </a:lvl1pPr>
          </a:lstStyle>
          <a:p>
            <a:pPr/>
            <a:r>
              <a:t>설명을 입력해주세요</a:t>
            </a:r>
          </a:p>
        </p:txBody>
      </p:sp>
      <p:sp>
        <p:nvSpPr>
          <p:cNvPr id="622" name="제목을 입력해주세요"/>
          <p:cNvSpPr txBox="1"/>
          <p:nvPr/>
        </p:nvSpPr>
        <p:spPr>
          <a:xfrm>
            <a:off x="6915150" y="2742189"/>
            <a:ext cx="227507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000">
                <a:latin typeface="Noto Sans CJK KR Bold"/>
                <a:ea typeface="Noto Sans CJK KR Bold"/>
                <a:cs typeface="Noto Sans CJK KR Bold"/>
                <a:sym typeface="Noto Sans CJK KR Bold"/>
              </a:defRPr>
            </a:lvl1pPr>
          </a:lstStyle>
          <a:p>
            <a:pPr/>
            <a:r>
              <a:t>제목을 입력해주세요</a:t>
            </a:r>
          </a:p>
        </p:txBody>
      </p:sp>
      <p:sp>
        <p:nvSpPr>
          <p:cNvPr id="623" name="설명을 입력해주세요"/>
          <p:cNvSpPr txBox="1"/>
          <p:nvPr/>
        </p:nvSpPr>
        <p:spPr>
          <a:xfrm>
            <a:off x="6915150" y="3112606"/>
            <a:ext cx="1626312"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1400">
                <a:latin typeface="Noto Sans CJK KR Regular"/>
                <a:ea typeface="Noto Sans CJK KR Regular"/>
                <a:cs typeface="Noto Sans CJK KR Regular"/>
                <a:sym typeface="Noto Sans CJK KR Regular"/>
              </a:defRPr>
            </a:lvl1pPr>
          </a:lstStyle>
          <a:p>
            <a:pPr/>
            <a:r>
              <a:t>설명을 입력해주세요</a:t>
            </a:r>
          </a:p>
        </p:txBody>
      </p:sp>
      <p:sp>
        <p:nvSpPr>
          <p:cNvPr id="624" name="제목을 입력해주세요"/>
          <p:cNvSpPr txBox="1"/>
          <p:nvPr/>
        </p:nvSpPr>
        <p:spPr>
          <a:xfrm>
            <a:off x="1344083" y="5942589"/>
            <a:ext cx="2275079"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000">
                <a:latin typeface="Noto Sans CJK KR Bold"/>
                <a:ea typeface="Noto Sans CJK KR Bold"/>
                <a:cs typeface="Noto Sans CJK KR Bold"/>
                <a:sym typeface="Noto Sans CJK KR Bold"/>
              </a:defRPr>
            </a:lvl1pPr>
          </a:lstStyle>
          <a:p>
            <a:pPr/>
            <a:r>
              <a:t>제목을 입력해주세요</a:t>
            </a:r>
          </a:p>
        </p:txBody>
      </p:sp>
      <p:sp>
        <p:nvSpPr>
          <p:cNvPr id="625" name="설명을 입력해주세요"/>
          <p:cNvSpPr txBox="1"/>
          <p:nvPr/>
        </p:nvSpPr>
        <p:spPr>
          <a:xfrm>
            <a:off x="1344083" y="6313006"/>
            <a:ext cx="1626312"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1400">
                <a:latin typeface="Noto Sans CJK KR Regular"/>
                <a:ea typeface="Noto Sans CJK KR Regular"/>
                <a:cs typeface="Noto Sans CJK KR Regular"/>
                <a:sym typeface="Noto Sans CJK KR Regular"/>
              </a:defRPr>
            </a:lvl1pPr>
          </a:lstStyle>
          <a:p>
            <a:pPr/>
            <a:r>
              <a:t>설명을 입력해주세요</a:t>
            </a:r>
          </a:p>
        </p:txBody>
      </p:sp>
      <p:sp>
        <p:nvSpPr>
          <p:cNvPr id="626" name="제목을 입력해주세요"/>
          <p:cNvSpPr txBox="1"/>
          <p:nvPr/>
        </p:nvSpPr>
        <p:spPr>
          <a:xfrm>
            <a:off x="6915150" y="5942589"/>
            <a:ext cx="227507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000">
                <a:latin typeface="Noto Sans CJK KR Bold"/>
                <a:ea typeface="Noto Sans CJK KR Bold"/>
                <a:cs typeface="Noto Sans CJK KR Bold"/>
                <a:sym typeface="Noto Sans CJK KR Bold"/>
              </a:defRPr>
            </a:lvl1pPr>
          </a:lstStyle>
          <a:p>
            <a:pPr/>
            <a:r>
              <a:t>제목을 입력해주세요</a:t>
            </a:r>
          </a:p>
        </p:txBody>
      </p:sp>
      <p:sp>
        <p:nvSpPr>
          <p:cNvPr id="627" name="설명을 입력해주세요"/>
          <p:cNvSpPr txBox="1"/>
          <p:nvPr/>
        </p:nvSpPr>
        <p:spPr>
          <a:xfrm>
            <a:off x="6915150" y="6313006"/>
            <a:ext cx="1626312"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1400">
                <a:latin typeface="Noto Sans CJK KR Regular"/>
                <a:ea typeface="Noto Sans CJK KR Regular"/>
                <a:cs typeface="Noto Sans CJK KR Regular"/>
                <a:sym typeface="Noto Sans CJK KR Regular"/>
              </a:defRPr>
            </a:lvl1pPr>
          </a:lstStyle>
          <a:p>
            <a:pPr/>
            <a:r>
              <a:t>설명을 입력해주세요</a:t>
            </a:r>
          </a:p>
        </p:txBody>
      </p:sp>
      <p:grpSp>
        <p:nvGrpSpPr>
          <p:cNvPr id="630" name="그룹"/>
          <p:cNvGrpSpPr/>
          <p:nvPr/>
        </p:nvGrpSpPr>
        <p:grpSpPr>
          <a:xfrm>
            <a:off x="1435779" y="3592157"/>
            <a:ext cx="4391902" cy="1550327"/>
            <a:chOff x="0" y="0"/>
            <a:chExt cx="4391900" cy="1550325"/>
          </a:xfrm>
        </p:grpSpPr>
        <p:sp>
          <p:nvSpPr>
            <p:cNvPr id="628" name="직사각형"/>
            <p:cNvSpPr/>
            <p:nvPr/>
          </p:nvSpPr>
          <p:spPr>
            <a:xfrm>
              <a:off x="-1" y="-1"/>
              <a:ext cx="2152436" cy="1550327"/>
            </a:xfrm>
            <a:prstGeom prst="rect">
              <a:avLst/>
            </a:prstGeom>
            <a:solidFill>
              <a:srgbClr val="EDEDED"/>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29" name="직사각형"/>
            <p:cNvSpPr/>
            <p:nvPr/>
          </p:nvSpPr>
          <p:spPr>
            <a:xfrm>
              <a:off x="2239466" y="-1"/>
              <a:ext cx="2152435" cy="1550327"/>
            </a:xfrm>
            <a:prstGeom prst="rect">
              <a:avLst/>
            </a:prstGeom>
            <a:solidFill>
              <a:srgbClr val="EDEDED"/>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grpSp>
        <p:nvGrpSpPr>
          <p:cNvPr id="633" name="그룹"/>
          <p:cNvGrpSpPr/>
          <p:nvPr/>
        </p:nvGrpSpPr>
        <p:grpSpPr>
          <a:xfrm>
            <a:off x="6956045" y="3592157"/>
            <a:ext cx="4391902" cy="1550327"/>
            <a:chOff x="0" y="0"/>
            <a:chExt cx="4391900" cy="1550325"/>
          </a:xfrm>
        </p:grpSpPr>
        <p:sp>
          <p:nvSpPr>
            <p:cNvPr id="631" name="직사각형"/>
            <p:cNvSpPr/>
            <p:nvPr/>
          </p:nvSpPr>
          <p:spPr>
            <a:xfrm>
              <a:off x="-1" y="-1"/>
              <a:ext cx="2152436" cy="1550327"/>
            </a:xfrm>
            <a:prstGeom prst="rect">
              <a:avLst/>
            </a:prstGeom>
            <a:solidFill>
              <a:srgbClr val="EDEDED"/>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32" name="직사각형"/>
            <p:cNvSpPr/>
            <p:nvPr/>
          </p:nvSpPr>
          <p:spPr>
            <a:xfrm>
              <a:off x="2239466" y="-1"/>
              <a:ext cx="2152435" cy="1550327"/>
            </a:xfrm>
            <a:prstGeom prst="rect">
              <a:avLst/>
            </a:prstGeom>
            <a:solidFill>
              <a:srgbClr val="EDEDED"/>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grpSp>
        <p:nvGrpSpPr>
          <p:cNvPr id="636" name="그룹"/>
          <p:cNvGrpSpPr/>
          <p:nvPr/>
        </p:nvGrpSpPr>
        <p:grpSpPr>
          <a:xfrm>
            <a:off x="1435779" y="6854185"/>
            <a:ext cx="4391902" cy="1550327"/>
            <a:chOff x="0" y="0"/>
            <a:chExt cx="4391900" cy="1550325"/>
          </a:xfrm>
        </p:grpSpPr>
        <p:sp>
          <p:nvSpPr>
            <p:cNvPr id="634" name="직사각형"/>
            <p:cNvSpPr/>
            <p:nvPr/>
          </p:nvSpPr>
          <p:spPr>
            <a:xfrm>
              <a:off x="-1" y="-1"/>
              <a:ext cx="2152436" cy="1550327"/>
            </a:xfrm>
            <a:prstGeom prst="rect">
              <a:avLst/>
            </a:prstGeom>
            <a:solidFill>
              <a:srgbClr val="EDEDED"/>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35" name="직사각형"/>
            <p:cNvSpPr/>
            <p:nvPr/>
          </p:nvSpPr>
          <p:spPr>
            <a:xfrm>
              <a:off x="2239466" y="-1"/>
              <a:ext cx="2152435" cy="1550327"/>
            </a:xfrm>
            <a:prstGeom prst="rect">
              <a:avLst/>
            </a:prstGeom>
            <a:solidFill>
              <a:srgbClr val="EDEDED"/>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grpSp>
        <p:nvGrpSpPr>
          <p:cNvPr id="639" name="그룹"/>
          <p:cNvGrpSpPr/>
          <p:nvPr/>
        </p:nvGrpSpPr>
        <p:grpSpPr>
          <a:xfrm>
            <a:off x="6956045" y="6854185"/>
            <a:ext cx="4391902" cy="1550327"/>
            <a:chOff x="0" y="0"/>
            <a:chExt cx="4391900" cy="1550325"/>
          </a:xfrm>
        </p:grpSpPr>
        <p:sp>
          <p:nvSpPr>
            <p:cNvPr id="637" name="직사각형"/>
            <p:cNvSpPr/>
            <p:nvPr/>
          </p:nvSpPr>
          <p:spPr>
            <a:xfrm>
              <a:off x="-1" y="-1"/>
              <a:ext cx="2152436" cy="1550327"/>
            </a:xfrm>
            <a:prstGeom prst="rect">
              <a:avLst/>
            </a:prstGeom>
            <a:solidFill>
              <a:srgbClr val="EDEDED"/>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38" name="직사각형"/>
            <p:cNvSpPr/>
            <p:nvPr/>
          </p:nvSpPr>
          <p:spPr>
            <a:xfrm>
              <a:off x="2239466" y="-1"/>
              <a:ext cx="2152435" cy="1550327"/>
            </a:xfrm>
            <a:prstGeom prst="rect">
              <a:avLst/>
            </a:prstGeom>
            <a:solidFill>
              <a:srgbClr val="EDEDED"/>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640" name="카메라"/>
          <p:cNvSpPr/>
          <p:nvPr/>
        </p:nvSpPr>
        <p:spPr>
          <a:xfrm>
            <a:off x="2052515" y="4062520"/>
            <a:ext cx="858215"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41" name="카메라"/>
          <p:cNvSpPr/>
          <p:nvPr/>
        </p:nvSpPr>
        <p:spPr>
          <a:xfrm>
            <a:off x="4288944" y="4062520"/>
            <a:ext cx="858215"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42" name="카메라"/>
          <p:cNvSpPr/>
          <p:nvPr/>
        </p:nvSpPr>
        <p:spPr>
          <a:xfrm>
            <a:off x="2052515" y="7324549"/>
            <a:ext cx="858215"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43" name="카메라"/>
          <p:cNvSpPr/>
          <p:nvPr/>
        </p:nvSpPr>
        <p:spPr>
          <a:xfrm>
            <a:off x="4288944" y="7324549"/>
            <a:ext cx="858215"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44" name="카메라"/>
          <p:cNvSpPr/>
          <p:nvPr/>
        </p:nvSpPr>
        <p:spPr>
          <a:xfrm>
            <a:off x="7604674" y="7324549"/>
            <a:ext cx="858215"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45" name="카메라"/>
          <p:cNvSpPr/>
          <p:nvPr/>
        </p:nvSpPr>
        <p:spPr>
          <a:xfrm>
            <a:off x="9841103" y="7324549"/>
            <a:ext cx="858215"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46" name="카메라"/>
          <p:cNvSpPr/>
          <p:nvPr/>
        </p:nvSpPr>
        <p:spPr>
          <a:xfrm>
            <a:off x="7604674" y="4062520"/>
            <a:ext cx="858215"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47" name="카메라"/>
          <p:cNvSpPr/>
          <p:nvPr/>
        </p:nvSpPr>
        <p:spPr>
          <a:xfrm>
            <a:off x="9841103" y="4062520"/>
            <a:ext cx="858215"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9" name="직사각형"/>
          <p:cNvSpPr/>
          <p:nvPr/>
        </p:nvSpPr>
        <p:spPr>
          <a:xfrm>
            <a:off x="-8467" y="-25400"/>
            <a:ext cx="13021735" cy="9804400"/>
          </a:xfrm>
          <a:prstGeom prst="rect">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668" name="그룹"/>
          <p:cNvGrpSpPr/>
          <p:nvPr/>
        </p:nvGrpSpPr>
        <p:grpSpPr>
          <a:xfrm>
            <a:off x="386952" y="408649"/>
            <a:ext cx="12236849" cy="8934715"/>
            <a:chOff x="0" y="0"/>
            <a:chExt cx="12236847" cy="8934713"/>
          </a:xfrm>
        </p:grpSpPr>
        <p:sp>
          <p:nvSpPr>
            <p:cNvPr id="650"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51" name="직사각형"/>
            <p:cNvSpPr/>
            <p:nvPr/>
          </p:nvSpPr>
          <p:spPr>
            <a:xfrm>
              <a:off x="0" y="0"/>
              <a:ext cx="12230895" cy="742950"/>
            </a:xfrm>
            <a:prstGeom prst="rect">
              <a:avLst/>
            </a:prstGeom>
            <a:solidFill>
              <a:srgbClr val="0000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52"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solidFill>
                    <a:srgbClr val="FFFFFF"/>
                  </a:solidFill>
                  <a:latin typeface="NeoDunggeunmo"/>
                  <a:ea typeface="NeoDunggeunmo"/>
                  <a:cs typeface="NeoDunggeunmo"/>
                  <a:sym typeface="NeoDunggeunmo"/>
                </a:defRPr>
              </a:lvl1pPr>
            </a:lstStyle>
            <a:p>
              <a:pPr/>
              <a:r>
                <a:t>대제목을 입력해주세요</a:t>
              </a:r>
            </a:p>
          </p:txBody>
        </p:sp>
        <p:sp>
          <p:nvSpPr>
            <p:cNvPr id="653"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662" name="그룹"/>
            <p:cNvGrpSpPr/>
            <p:nvPr/>
          </p:nvGrpSpPr>
          <p:grpSpPr>
            <a:xfrm>
              <a:off x="10856780" y="193674"/>
              <a:ext cx="1177396" cy="355601"/>
              <a:chOff x="0" y="0"/>
              <a:chExt cx="1177394" cy="355600"/>
            </a:xfrm>
          </p:grpSpPr>
          <p:sp>
            <p:nvSpPr>
              <p:cNvPr id="654" name="사각형"/>
              <p:cNvSpPr/>
              <p:nvPr/>
            </p:nvSpPr>
            <p:spPr>
              <a:xfrm>
                <a:off x="0"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55" name="선"/>
              <p:cNvSpPr/>
              <p:nvPr/>
            </p:nvSpPr>
            <p:spPr>
              <a:xfrm>
                <a:off x="73069" y="257328"/>
                <a:ext cx="209462"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656" name="사각형"/>
              <p:cNvSpPr/>
              <p:nvPr/>
            </p:nvSpPr>
            <p:spPr>
              <a:xfrm>
                <a:off x="410896"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57" name="사각형"/>
              <p:cNvSpPr/>
              <p:nvPr/>
            </p:nvSpPr>
            <p:spPr>
              <a:xfrm>
                <a:off x="514139" y="92951"/>
                <a:ext cx="149117" cy="149117"/>
              </a:xfrm>
              <a:prstGeom prst="rect">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58" name="사각형"/>
              <p:cNvSpPr/>
              <p:nvPr/>
            </p:nvSpPr>
            <p:spPr>
              <a:xfrm>
                <a:off x="821794"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661" name="그룹"/>
              <p:cNvGrpSpPr/>
              <p:nvPr/>
            </p:nvGrpSpPr>
            <p:grpSpPr>
              <a:xfrm>
                <a:off x="908922" y="81304"/>
                <a:ext cx="181345" cy="181345"/>
                <a:chOff x="0" y="0"/>
                <a:chExt cx="181344" cy="181343"/>
              </a:xfrm>
            </p:grpSpPr>
            <p:sp>
              <p:nvSpPr>
                <p:cNvPr id="659" name="선"/>
                <p:cNvSpPr/>
                <p:nvPr/>
              </p:nvSpPr>
              <p:spPr>
                <a:xfrm flipV="1">
                  <a:off x="-1"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sp>
              <p:nvSpPr>
                <p:cNvPr id="660" name="선"/>
                <p:cNvSpPr/>
                <p:nvPr/>
              </p:nvSpPr>
              <p:spPr>
                <a:xfrm flipH="1" flipV="1">
                  <a:off x="0"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grpSp>
        </p:grpSp>
        <p:sp>
          <p:nvSpPr>
            <p:cNvPr id="663"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664"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65"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666"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667" name="이미지" descr="이미지"/>
            <p:cNvPicPr>
              <a:picLocks noChangeAspect="1"/>
            </p:cNvPicPr>
            <p:nvPr/>
          </p:nvPicPr>
          <p:blipFill>
            <a:blip r:embed="rId2">
              <a:extLst/>
            </a:blip>
            <a:stretch>
              <a:fillRect/>
            </a:stretch>
          </p:blipFill>
          <p:spPr>
            <a:xfrm>
              <a:off x="206434" y="161149"/>
              <a:ext cx="509685" cy="471451"/>
            </a:xfrm>
            <a:prstGeom prst="rect">
              <a:avLst/>
            </a:prstGeom>
            <a:ln w="12700" cap="flat">
              <a:noFill/>
              <a:miter lim="400000"/>
            </a:ln>
            <a:effectLst/>
          </p:spPr>
        </p:pic>
      </p:grpSp>
      <p:sp>
        <p:nvSpPr>
          <p:cNvPr id="669" name="직사각형"/>
          <p:cNvSpPr/>
          <p:nvPr/>
        </p:nvSpPr>
        <p:spPr>
          <a:xfrm>
            <a:off x="12317875" y="1527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672" name="그룹"/>
          <p:cNvGrpSpPr/>
          <p:nvPr/>
        </p:nvGrpSpPr>
        <p:grpSpPr>
          <a:xfrm>
            <a:off x="1065090" y="1892338"/>
            <a:ext cx="5012837" cy="6708601"/>
            <a:chOff x="0" y="0"/>
            <a:chExt cx="5012835" cy="6708599"/>
          </a:xfrm>
        </p:grpSpPr>
        <p:sp>
          <p:nvSpPr>
            <p:cNvPr id="670" name="직사각형"/>
            <p:cNvSpPr/>
            <p:nvPr/>
          </p:nvSpPr>
          <p:spPr>
            <a:xfrm>
              <a:off x="0" y="0"/>
              <a:ext cx="5012835" cy="6708600"/>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71" name="직사각형"/>
            <p:cNvSpPr/>
            <p:nvPr/>
          </p:nvSpPr>
          <p:spPr>
            <a:xfrm>
              <a:off x="0" y="0"/>
              <a:ext cx="5012836" cy="838484"/>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673" name="타이틀을 입력해주세요"/>
          <p:cNvSpPr txBox="1"/>
          <p:nvPr/>
        </p:nvSpPr>
        <p:spPr>
          <a:xfrm>
            <a:off x="1914158" y="2117857"/>
            <a:ext cx="33147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70000"/>
              </a:lnSpc>
              <a:defRPr sz="2400">
                <a:solidFill>
                  <a:srgbClr val="FFFFFF"/>
                </a:solidFill>
                <a:latin typeface="NeoDunggeunmo"/>
                <a:ea typeface="NeoDunggeunmo"/>
                <a:cs typeface="NeoDunggeunmo"/>
                <a:sym typeface="NeoDunggeunmo"/>
              </a:defRPr>
            </a:lvl1pPr>
          </a:lstStyle>
          <a:p>
            <a:pPr/>
            <a:r>
              <a:t>타이틀을 입력해주세요</a:t>
            </a:r>
          </a:p>
        </p:txBody>
      </p:sp>
      <p:sp>
        <p:nvSpPr>
          <p:cNvPr id="674" name="내용을 입력해주세요"/>
          <p:cNvSpPr txBox="1"/>
          <p:nvPr/>
        </p:nvSpPr>
        <p:spPr>
          <a:xfrm>
            <a:off x="1835150" y="3016250"/>
            <a:ext cx="249115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200">
                <a:latin typeface="Noto Sans CJK KR Bold"/>
                <a:ea typeface="Noto Sans CJK KR Bold"/>
                <a:cs typeface="Noto Sans CJK KR Bold"/>
                <a:sym typeface="Noto Sans CJK KR Bold"/>
              </a:defRPr>
            </a:lvl1pPr>
          </a:lstStyle>
          <a:p>
            <a:pPr/>
            <a:r>
              <a:t>내용을 입력해주세요</a:t>
            </a:r>
          </a:p>
        </p:txBody>
      </p:sp>
      <p:sp>
        <p:nvSpPr>
          <p:cNvPr id="675" name="내용을 입력해주세요"/>
          <p:cNvSpPr txBox="1"/>
          <p:nvPr/>
        </p:nvSpPr>
        <p:spPr>
          <a:xfrm>
            <a:off x="1835150" y="4523316"/>
            <a:ext cx="249115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200">
                <a:latin typeface="Noto Sans CJK KR Bold"/>
                <a:ea typeface="Noto Sans CJK KR Bold"/>
                <a:cs typeface="Noto Sans CJK KR Bold"/>
                <a:sym typeface="Noto Sans CJK KR Bold"/>
              </a:defRPr>
            </a:lvl1pPr>
          </a:lstStyle>
          <a:p>
            <a:pPr/>
            <a:r>
              <a:t>내용을 입력해주세요</a:t>
            </a:r>
          </a:p>
        </p:txBody>
      </p:sp>
      <p:sp>
        <p:nvSpPr>
          <p:cNvPr id="676" name="내용을 입력해주세요"/>
          <p:cNvSpPr txBox="1"/>
          <p:nvPr/>
        </p:nvSpPr>
        <p:spPr>
          <a:xfrm>
            <a:off x="1835150" y="6030383"/>
            <a:ext cx="249115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200">
                <a:latin typeface="Noto Sans CJK KR Bold"/>
                <a:ea typeface="Noto Sans CJK KR Bold"/>
                <a:cs typeface="Noto Sans CJK KR Bold"/>
                <a:sym typeface="Noto Sans CJK KR Bold"/>
              </a:defRPr>
            </a:lvl1pPr>
          </a:lstStyle>
          <a:p>
            <a:pPr/>
            <a:r>
              <a:t>내용을 입력해주세요</a:t>
            </a:r>
          </a:p>
        </p:txBody>
      </p:sp>
      <p:sp>
        <p:nvSpPr>
          <p:cNvPr id="677" name="설명을 입력해주세요 설명을 입력해주세요…"/>
          <p:cNvSpPr txBox="1"/>
          <p:nvPr/>
        </p:nvSpPr>
        <p:spPr>
          <a:xfrm>
            <a:off x="1852083" y="3494153"/>
            <a:ext cx="325780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 </a:t>
            </a:r>
          </a:p>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a:t>
            </a:r>
          </a:p>
        </p:txBody>
      </p:sp>
      <p:sp>
        <p:nvSpPr>
          <p:cNvPr id="678" name="설명을 입력해주세요 설명을 입력해주세요…"/>
          <p:cNvSpPr txBox="1"/>
          <p:nvPr/>
        </p:nvSpPr>
        <p:spPr>
          <a:xfrm>
            <a:off x="1852083" y="5013805"/>
            <a:ext cx="325780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 </a:t>
            </a:r>
          </a:p>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a:t>
            </a:r>
          </a:p>
        </p:txBody>
      </p:sp>
      <p:sp>
        <p:nvSpPr>
          <p:cNvPr id="679" name="설명을 입력해주세요 설명을 입력해주세요…"/>
          <p:cNvSpPr txBox="1"/>
          <p:nvPr/>
        </p:nvSpPr>
        <p:spPr>
          <a:xfrm>
            <a:off x="1852083" y="6533456"/>
            <a:ext cx="325780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 </a:t>
            </a:r>
          </a:p>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a:t>
            </a:r>
          </a:p>
        </p:txBody>
      </p:sp>
      <p:grpSp>
        <p:nvGrpSpPr>
          <p:cNvPr id="682" name="그룹"/>
          <p:cNvGrpSpPr/>
          <p:nvPr/>
        </p:nvGrpSpPr>
        <p:grpSpPr>
          <a:xfrm>
            <a:off x="1371600" y="3092450"/>
            <a:ext cx="406400" cy="425451"/>
            <a:chOff x="0" y="0"/>
            <a:chExt cx="406400" cy="425450"/>
          </a:xfrm>
        </p:grpSpPr>
        <p:sp>
          <p:nvSpPr>
            <p:cNvPr id="680"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681" name="1"/>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1</a:t>
              </a:r>
            </a:p>
          </p:txBody>
        </p:sp>
      </p:grpSp>
      <p:grpSp>
        <p:nvGrpSpPr>
          <p:cNvPr id="685" name="그룹"/>
          <p:cNvGrpSpPr/>
          <p:nvPr/>
        </p:nvGrpSpPr>
        <p:grpSpPr>
          <a:xfrm>
            <a:off x="1371600" y="4570941"/>
            <a:ext cx="406400" cy="425451"/>
            <a:chOff x="0" y="0"/>
            <a:chExt cx="406400" cy="425450"/>
          </a:xfrm>
        </p:grpSpPr>
        <p:sp>
          <p:nvSpPr>
            <p:cNvPr id="683"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684" name="2"/>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2</a:t>
              </a:r>
            </a:p>
          </p:txBody>
        </p:sp>
      </p:grpSp>
      <p:grpSp>
        <p:nvGrpSpPr>
          <p:cNvPr id="688" name="그룹"/>
          <p:cNvGrpSpPr/>
          <p:nvPr/>
        </p:nvGrpSpPr>
        <p:grpSpPr>
          <a:xfrm>
            <a:off x="1371600" y="6078008"/>
            <a:ext cx="406400" cy="425451"/>
            <a:chOff x="0" y="0"/>
            <a:chExt cx="406400" cy="425450"/>
          </a:xfrm>
        </p:grpSpPr>
        <p:sp>
          <p:nvSpPr>
            <p:cNvPr id="686"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687" name="3"/>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3</a:t>
              </a:r>
            </a:p>
          </p:txBody>
        </p:sp>
      </p:grpSp>
      <p:grpSp>
        <p:nvGrpSpPr>
          <p:cNvPr id="691" name="그룹"/>
          <p:cNvGrpSpPr/>
          <p:nvPr/>
        </p:nvGrpSpPr>
        <p:grpSpPr>
          <a:xfrm>
            <a:off x="6517624" y="1892338"/>
            <a:ext cx="5012836" cy="6708601"/>
            <a:chOff x="0" y="0"/>
            <a:chExt cx="5012835" cy="6708599"/>
          </a:xfrm>
        </p:grpSpPr>
        <p:sp>
          <p:nvSpPr>
            <p:cNvPr id="689" name="직사각형"/>
            <p:cNvSpPr/>
            <p:nvPr/>
          </p:nvSpPr>
          <p:spPr>
            <a:xfrm>
              <a:off x="0" y="0"/>
              <a:ext cx="5012835" cy="6708600"/>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90" name="직사각형"/>
            <p:cNvSpPr/>
            <p:nvPr/>
          </p:nvSpPr>
          <p:spPr>
            <a:xfrm>
              <a:off x="0" y="0"/>
              <a:ext cx="5012836" cy="838484"/>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692" name="타이틀을 입력해주세요"/>
          <p:cNvSpPr txBox="1"/>
          <p:nvPr/>
        </p:nvSpPr>
        <p:spPr>
          <a:xfrm>
            <a:off x="7366691" y="2117857"/>
            <a:ext cx="33147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70000"/>
              </a:lnSpc>
              <a:defRPr sz="2400">
                <a:solidFill>
                  <a:srgbClr val="FFFFFF"/>
                </a:solidFill>
                <a:latin typeface="NeoDunggeunmo"/>
                <a:ea typeface="NeoDunggeunmo"/>
                <a:cs typeface="NeoDunggeunmo"/>
                <a:sym typeface="NeoDunggeunmo"/>
              </a:defRPr>
            </a:lvl1pPr>
          </a:lstStyle>
          <a:p>
            <a:pPr/>
            <a:r>
              <a:t>타이틀을 입력해주세요</a:t>
            </a:r>
          </a:p>
        </p:txBody>
      </p:sp>
      <p:sp>
        <p:nvSpPr>
          <p:cNvPr id="693" name="내용을 입력해주세요"/>
          <p:cNvSpPr txBox="1"/>
          <p:nvPr/>
        </p:nvSpPr>
        <p:spPr>
          <a:xfrm>
            <a:off x="7287683" y="3016250"/>
            <a:ext cx="249115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200">
                <a:latin typeface="Noto Sans CJK KR Bold"/>
                <a:ea typeface="Noto Sans CJK KR Bold"/>
                <a:cs typeface="Noto Sans CJK KR Bold"/>
                <a:sym typeface="Noto Sans CJK KR Bold"/>
              </a:defRPr>
            </a:lvl1pPr>
          </a:lstStyle>
          <a:p>
            <a:pPr/>
            <a:r>
              <a:t>내용을 입력해주세요</a:t>
            </a:r>
          </a:p>
        </p:txBody>
      </p:sp>
      <p:sp>
        <p:nvSpPr>
          <p:cNvPr id="694" name="내용을 입력해주세요"/>
          <p:cNvSpPr txBox="1"/>
          <p:nvPr/>
        </p:nvSpPr>
        <p:spPr>
          <a:xfrm>
            <a:off x="7287683" y="4523316"/>
            <a:ext cx="249115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200">
                <a:latin typeface="Noto Sans CJK KR Bold"/>
                <a:ea typeface="Noto Sans CJK KR Bold"/>
                <a:cs typeface="Noto Sans CJK KR Bold"/>
                <a:sym typeface="Noto Sans CJK KR Bold"/>
              </a:defRPr>
            </a:lvl1pPr>
          </a:lstStyle>
          <a:p>
            <a:pPr/>
            <a:r>
              <a:t>내용을 입력해주세요</a:t>
            </a:r>
          </a:p>
        </p:txBody>
      </p:sp>
      <p:sp>
        <p:nvSpPr>
          <p:cNvPr id="695" name="내용을 입력해주세요"/>
          <p:cNvSpPr txBox="1"/>
          <p:nvPr/>
        </p:nvSpPr>
        <p:spPr>
          <a:xfrm>
            <a:off x="7287683" y="6030383"/>
            <a:ext cx="249115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200">
                <a:latin typeface="Noto Sans CJK KR Bold"/>
                <a:ea typeface="Noto Sans CJK KR Bold"/>
                <a:cs typeface="Noto Sans CJK KR Bold"/>
                <a:sym typeface="Noto Sans CJK KR Bold"/>
              </a:defRPr>
            </a:lvl1pPr>
          </a:lstStyle>
          <a:p>
            <a:pPr/>
            <a:r>
              <a:t>내용을 입력해주세요</a:t>
            </a:r>
          </a:p>
        </p:txBody>
      </p:sp>
      <p:sp>
        <p:nvSpPr>
          <p:cNvPr id="696" name="설명을 입력해주세요 설명을 입력해주세요…"/>
          <p:cNvSpPr txBox="1"/>
          <p:nvPr/>
        </p:nvSpPr>
        <p:spPr>
          <a:xfrm>
            <a:off x="7304616" y="3494153"/>
            <a:ext cx="325780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 </a:t>
            </a:r>
          </a:p>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a:t>
            </a:r>
          </a:p>
        </p:txBody>
      </p:sp>
      <p:sp>
        <p:nvSpPr>
          <p:cNvPr id="697" name="설명을 입력해주세요 설명을 입력해주세요…"/>
          <p:cNvSpPr txBox="1"/>
          <p:nvPr/>
        </p:nvSpPr>
        <p:spPr>
          <a:xfrm>
            <a:off x="7304616" y="5013805"/>
            <a:ext cx="325780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 </a:t>
            </a:r>
          </a:p>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a:t>
            </a:r>
          </a:p>
        </p:txBody>
      </p:sp>
      <p:sp>
        <p:nvSpPr>
          <p:cNvPr id="698" name="설명을 입력해주세요 설명을 입력해주세요…"/>
          <p:cNvSpPr txBox="1"/>
          <p:nvPr/>
        </p:nvSpPr>
        <p:spPr>
          <a:xfrm>
            <a:off x="7304616" y="6533456"/>
            <a:ext cx="325780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 </a:t>
            </a:r>
          </a:p>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a:t>
            </a:r>
          </a:p>
        </p:txBody>
      </p:sp>
      <p:grpSp>
        <p:nvGrpSpPr>
          <p:cNvPr id="701" name="그룹"/>
          <p:cNvGrpSpPr/>
          <p:nvPr/>
        </p:nvGrpSpPr>
        <p:grpSpPr>
          <a:xfrm>
            <a:off x="6824133" y="3092450"/>
            <a:ext cx="406401" cy="425451"/>
            <a:chOff x="0" y="0"/>
            <a:chExt cx="406400" cy="425450"/>
          </a:xfrm>
        </p:grpSpPr>
        <p:sp>
          <p:nvSpPr>
            <p:cNvPr id="699"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700" name="1"/>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1</a:t>
              </a:r>
            </a:p>
          </p:txBody>
        </p:sp>
      </p:grpSp>
      <p:grpSp>
        <p:nvGrpSpPr>
          <p:cNvPr id="704" name="그룹"/>
          <p:cNvGrpSpPr/>
          <p:nvPr/>
        </p:nvGrpSpPr>
        <p:grpSpPr>
          <a:xfrm>
            <a:off x="6824133" y="4570941"/>
            <a:ext cx="406401" cy="425451"/>
            <a:chOff x="0" y="0"/>
            <a:chExt cx="406400" cy="425450"/>
          </a:xfrm>
        </p:grpSpPr>
        <p:sp>
          <p:nvSpPr>
            <p:cNvPr id="702"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703" name="2"/>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2</a:t>
              </a:r>
            </a:p>
          </p:txBody>
        </p:sp>
      </p:grpSp>
      <p:grpSp>
        <p:nvGrpSpPr>
          <p:cNvPr id="707" name="그룹"/>
          <p:cNvGrpSpPr/>
          <p:nvPr/>
        </p:nvGrpSpPr>
        <p:grpSpPr>
          <a:xfrm>
            <a:off x="6824133" y="6078008"/>
            <a:ext cx="406401" cy="425451"/>
            <a:chOff x="0" y="0"/>
            <a:chExt cx="406400" cy="425450"/>
          </a:xfrm>
        </p:grpSpPr>
        <p:sp>
          <p:nvSpPr>
            <p:cNvPr id="705"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706" name="3"/>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3</a:t>
              </a: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9" name="직사각형"/>
          <p:cNvSpPr/>
          <p:nvPr/>
        </p:nvSpPr>
        <p:spPr>
          <a:xfrm>
            <a:off x="-8467" y="-25400"/>
            <a:ext cx="13021735" cy="9804400"/>
          </a:xfrm>
          <a:prstGeom prst="rect">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728" name="그룹"/>
          <p:cNvGrpSpPr/>
          <p:nvPr/>
        </p:nvGrpSpPr>
        <p:grpSpPr>
          <a:xfrm>
            <a:off x="386952" y="408649"/>
            <a:ext cx="12236849" cy="8934715"/>
            <a:chOff x="0" y="0"/>
            <a:chExt cx="12236847" cy="8934713"/>
          </a:xfrm>
        </p:grpSpPr>
        <p:sp>
          <p:nvSpPr>
            <p:cNvPr id="710"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11" name="직사각형"/>
            <p:cNvSpPr/>
            <p:nvPr/>
          </p:nvSpPr>
          <p:spPr>
            <a:xfrm>
              <a:off x="0" y="0"/>
              <a:ext cx="12230895" cy="742950"/>
            </a:xfrm>
            <a:prstGeom prst="rect">
              <a:avLst/>
            </a:prstGeom>
            <a:solidFill>
              <a:srgbClr val="0000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12"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solidFill>
                    <a:srgbClr val="FFFFFF"/>
                  </a:solidFill>
                  <a:latin typeface="NeoDunggeunmo"/>
                  <a:ea typeface="NeoDunggeunmo"/>
                  <a:cs typeface="NeoDunggeunmo"/>
                  <a:sym typeface="NeoDunggeunmo"/>
                </a:defRPr>
              </a:lvl1pPr>
            </a:lstStyle>
            <a:p>
              <a:pPr/>
              <a:r>
                <a:t>대제목을 입력해주세요</a:t>
              </a:r>
            </a:p>
          </p:txBody>
        </p:sp>
        <p:sp>
          <p:nvSpPr>
            <p:cNvPr id="713"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722" name="그룹"/>
            <p:cNvGrpSpPr/>
            <p:nvPr/>
          </p:nvGrpSpPr>
          <p:grpSpPr>
            <a:xfrm>
              <a:off x="10856780" y="193674"/>
              <a:ext cx="1177396" cy="355601"/>
              <a:chOff x="0" y="0"/>
              <a:chExt cx="1177394" cy="355600"/>
            </a:xfrm>
          </p:grpSpPr>
          <p:sp>
            <p:nvSpPr>
              <p:cNvPr id="714" name="사각형"/>
              <p:cNvSpPr/>
              <p:nvPr/>
            </p:nvSpPr>
            <p:spPr>
              <a:xfrm>
                <a:off x="0"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15" name="선"/>
              <p:cNvSpPr/>
              <p:nvPr/>
            </p:nvSpPr>
            <p:spPr>
              <a:xfrm>
                <a:off x="73069" y="257328"/>
                <a:ext cx="209462"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716" name="사각형"/>
              <p:cNvSpPr/>
              <p:nvPr/>
            </p:nvSpPr>
            <p:spPr>
              <a:xfrm>
                <a:off x="410896"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17" name="사각형"/>
              <p:cNvSpPr/>
              <p:nvPr/>
            </p:nvSpPr>
            <p:spPr>
              <a:xfrm>
                <a:off x="514139" y="92951"/>
                <a:ext cx="149117" cy="149117"/>
              </a:xfrm>
              <a:prstGeom prst="rect">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18" name="사각형"/>
              <p:cNvSpPr/>
              <p:nvPr/>
            </p:nvSpPr>
            <p:spPr>
              <a:xfrm>
                <a:off x="821794"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721" name="그룹"/>
              <p:cNvGrpSpPr/>
              <p:nvPr/>
            </p:nvGrpSpPr>
            <p:grpSpPr>
              <a:xfrm>
                <a:off x="908922" y="81304"/>
                <a:ext cx="181345" cy="181345"/>
                <a:chOff x="0" y="0"/>
                <a:chExt cx="181344" cy="181343"/>
              </a:xfrm>
            </p:grpSpPr>
            <p:sp>
              <p:nvSpPr>
                <p:cNvPr id="719" name="선"/>
                <p:cNvSpPr/>
                <p:nvPr/>
              </p:nvSpPr>
              <p:spPr>
                <a:xfrm flipV="1">
                  <a:off x="-1"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sp>
              <p:nvSpPr>
                <p:cNvPr id="720" name="선"/>
                <p:cNvSpPr/>
                <p:nvPr/>
              </p:nvSpPr>
              <p:spPr>
                <a:xfrm flipH="1" flipV="1">
                  <a:off x="0"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grpSp>
        </p:grpSp>
        <p:sp>
          <p:nvSpPr>
            <p:cNvPr id="723"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724"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25"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726"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727" name="이미지" descr="이미지"/>
            <p:cNvPicPr>
              <a:picLocks noChangeAspect="1"/>
            </p:cNvPicPr>
            <p:nvPr/>
          </p:nvPicPr>
          <p:blipFill>
            <a:blip r:embed="rId2">
              <a:extLst/>
            </a:blip>
            <a:stretch>
              <a:fillRect/>
            </a:stretch>
          </p:blipFill>
          <p:spPr>
            <a:xfrm>
              <a:off x="206434" y="161149"/>
              <a:ext cx="509685" cy="471451"/>
            </a:xfrm>
            <a:prstGeom prst="rect">
              <a:avLst/>
            </a:prstGeom>
            <a:ln w="12700" cap="flat">
              <a:noFill/>
              <a:miter lim="400000"/>
            </a:ln>
            <a:effectLst/>
          </p:spPr>
        </p:pic>
      </p:grpSp>
      <p:sp>
        <p:nvSpPr>
          <p:cNvPr id="729" name="직사각형"/>
          <p:cNvSpPr/>
          <p:nvPr/>
        </p:nvSpPr>
        <p:spPr>
          <a:xfrm>
            <a:off x="12317875" y="1527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30" name="제목을 입력해주세요"/>
          <p:cNvSpPr txBox="1"/>
          <p:nvPr/>
        </p:nvSpPr>
        <p:spPr>
          <a:xfrm>
            <a:off x="3913716" y="1825673"/>
            <a:ext cx="4940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4000">
                <a:latin typeface="NeoDunggeunmo"/>
                <a:ea typeface="NeoDunggeunmo"/>
                <a:cs typeface="NeoDunggeunmo"/>
                <a:sym typeface="NeoDunggeunmo"/>
              </a:defRPr>
            </a:lvl1pPr>
          </a:lstStyle>
          <a:p>
            <a:pPr/>
            <a:r>
              <a:t>제목을 입력해주세요</a:t>
            </a:r>
          </a:p>
        </p:txBody>
      </p:sp>
      <p:sp>
        <p:nvSpPr>
          <p:cNvPr id="731" name="여기에 부가설명을 입력해주세요. 여기에 부가설명을 입력해주세요. 여기에 부가설명을 입력해주세요. 여기에…"/>
          <p:cNvSpPr txBox="1"/>
          <p:nvPr/>
        </p:nvSpPr>
        <p:spPr>
          <a:xfrm>
            <a:off x="1808158" y="2538953"/>
            <a:ext cx="9151417" cy="7518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30000"/>
              </a:lnSpc>
              <a:spcBef>
                <a:spcPts val="2000"/>
              </a:spcBef>
              <a:defRPr sz="1600">
                <a:latin typeface="Noto Sans CJK KR Regular"/>
                <a:ea typeface="Noto Sans CJK KR Regular"/>
                <a:cs typeface="Noto Sans CJK KR Regular"/>
                <a:sym typeface="Noto Sans CJK KR Regular"/>
              </a:defRPr>
            </a:pPr>
            <a:r>
              <a:t>여기에 부가설명을 입력해주세요. 여기에 부가설명을 입력해주세요. 여기에 부가설명을 입력해주세요. 여기에</a:t>
            </a:r>
          </a:p>
          <a:p>
            <a:pPr algn="ctr">
              <a:lnSpc>
                <a:spcPct val="30000"/>
              </a:lnSpc>
              <a:spcBef>
                <a:spcPts val="2000"/>
              </a:spcBef>
              <a:defRPr sz="1600">
                <a:latin typeface="Noto Sans CJK KR Regular"/>
                <a:ea typeface="Noto Sans CJK KR Regular"/>
                <a:cs typeface="Noto Sans CJK KR Regular"/>
                <a:sym typeface="Noto Sans CJK KR Regular"/>
              </a:defRPr>
            </a:pPr>
            <a:r>
              <a:t>부가설명을 입력해주세요. 여기에 부가설명을 입력해주세요. 여기에 부가설명을 입력해주세요.</a:t>
            </a:r>
          </a:p>
        </p:txBody>
      </p:sp>
      <p:sp>
        <p:nvSpPr>
          <p:cNvPr id="732" name="직사각형"/>
          <p:cNvSpPr/>
          <p:nvPr/>
        </p:nvSpPr>
        <p:spPr>
          <a:xfrm>
            <a:off x="1463476" y="3606800"/>
            <a:ext cx="10058401" cy="5259720"/>
          </a:xfrm>
          <a:prstGeom prst="rect">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aphicFrame>
        <p:nvGraphicFramePr>
          <p:cNvPr id="733" name="표"/>
          <p:cNvGraphicFramePr/>
          <p:nvPr/>
        </p:nvGraphicFramePr>
        <p:xfrm>
          <a:off x="1386681" y="3563806"/>
          <a:ext cx="10013421" cy="519542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98874"/>
                <a:gridCol w="1998874"/>
                <a:gridCol w="1998874"/>
                <a:gridCol w="1998874"/>
                <a:gridCol w="1998874"/>
              </a:tblGrid>
              <a:tr h="949441">
                <a:tc>
                  <a:txBody>
                    <a:bodyPr/>
                    <a:lstStyle/>
                    <a:p>
                      <a:pPr>
                        <a:defRPr sz="2200"/>
                      </a:pPr>
                    </a:p>
                  </a:txBody>
                  <a:tcPr marL="50800" marR="50800" marT="50800" marB="50800" anchor="ctr" anchorCtr="0" horzOverflow="overflow">
                    <a:lnL w="38100">
                      <a:solidFill>
                        <a:srgbClr val="000000"/>
                      </a:solidFill>
                      <a:miter lim="400000"/>
                    </a:lnL>
                    <a:lnT w="38100">
                      <a:solidFill>
                        <a:srgbClr val="000000"/>
                      </a:solidFill>
                      <a:miter lim="400000"/>
                    </a:lnT>
                    <a:solidFill>
                      <a:srgbClr val="FFFFFF"/>
                    </a:solidFill>
                  </a:tcPr>
                </a:tc>
                <a:tc>
                  <a:txBody>
                    <a:bodyPr/>
                    <a:lstStyle/>
                    <a:p>
                      <a:pPr>
                        <a:defRPr sz="2200"/>
                      </a:pPr>
                    </a:p>
                  </a:txBody>
                  <a:tcPr marL="50800" marR="50800" marT="50800" marB="50800" anchor="ctr" anchorCtr="0" horzOverflow="overflow">
                    <a:lnT w="38100">
                      <a:solidFill>
                        <a:srgbClr val="000000"/>
                      </a:solidFill>
                      <a:miter lim="400000"/>
                    </a:lnT>
                    <a:solidFill>
                      <a:srgbClr val="FFFFFF"/>
                    </a:solidFill>
                  </a:tcPr>
                </a:tc>
                <a:tc>
                  <a:txBody>
                    <a:bodyPr/>
                    <a:lstStyle/>
                    <a:p>
                      <a:pPr>
                        <a:defRPr sz="2200"/>
                      </a:pPr>
                    </a:p>
                  </a:txBody>
                  <a:tcPr marL="50800" marR="50800" marT="50800" marB="50800" anchor="ctr" anchorCtr="0" horzOverflow="overflow">
                    <a:lnT w="38100">
                      <a:solidFill>
                        <a:srgbClr val="000000"/>
                      </a:solidFill>
                      <a:miter lim="400000"/>
                    </a:lnT>
                    <a:solidFill>
                      <a:srgbClr val="FFFFFF"/>
                    </a:solidFill>
                  </a:tcPr>
                </a:tc>
                <a:tc>
                  <a:txBody>
                    <a:bodyPr/>
                    <a:lstStyle/>
                    <a:p>
                      <a:pPr>
                        <a:defRPr sz="2200"/>
                      </a:pPr>
                    </a:p>
                  </a:txBody>
                  <a:tcPr marL="50800" marR="50800" marT="50800" marB="50800" anchor="ctr" anchorCtr="0" horzOverflow="overflow">
                    <a:lnT w="38100">
                      <a:solidFill>
                        <a:srgbClr val="000000"/>
                      </a:solidFill>
                      <a:miter lim="400000"/>
                    </a:lnT>
                    <a:solidFill>
                      <a:srgbClr val="FFFFFF"/>
                    </a:solidFill>
                  </a:tcPr>
                </a:tc>
                <a:tc>
                  <a:txBody>
                    <a:bodyPr/>
                    <a:lstStyle/>
                    <a:p>
                      <a:pPr>
                        <a:defRPr sz="2200"/>
                      </a:pPr>
                    </a:p>
                  </a:txBody>
                  <a:tcPr marL="50800" marR="50800" marT="50800" marB="50800" anchor="ctr" anchorCtr="0" horzOverflow="overflow">
                    <a:lnR w="38100">
                      <a:solidFill>
                        <a:srgbClr val="000000"/>
                      </a:solidFill>
                      <a:miter lim="400000"/>
                    </a:lnR>
                    <a:lnT w="38100">
                      <a:solidFill>
                        <a:srgbClr val="000000"/>
                      </a:solidFill>
                      <a:miter lim="400000"/>
                    </a:lnT>
                    <a:solidFill>
                      <a:srgbClr val="FFFFFF"/>
                    </a:solidFill>
                  </a:tcPr>
                </a:tc>
              </a:tr>
              <a:tr h="1079593">
                <a:tc>
                  <a:txBody>
                    <a:bodyPr/>
                    <a:lstStyle/>
                    <a:p>
                      <a:pPr>
                        <a:defRPr sz="2200"/>
                      </a:pPr>
                    </a:p>
                  </a:txBody>
                  <a:tcPr marL="50800" marR="50800" marT="50800" marB="50800" anchor="ctr" anchorCtr="0" horzOverflow="overflow">
                    <a:lnL w="38100">
                      <a:solidFill>
                        <a:srgbClr val="000000"/>
                      </a:solidFill>
                      <a:miter lim="400000"/>
                    </a:lnL>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lnR w="38100">
                      <a:solidFill>
                        <a:srgbClr val="000000"/>
                      </a:solidFill>
                      <a:miter lim="400000"/>
                    </a:lnR>
                    <a:solidFill>
                      <a:srgbClr val="FFFFFF"/>
                    </a:solidFill>
                  </a:tcPr>
                </a:tc>
              </a:tr>
              <a:tr h="1047920">
                <a:tc>
                  <a:txBody>
                    <a:bodyPr/>
                    <a:lstStyle/>
                    <a:p>
                      <a:pPr>
                        <a:defRPr sz="2200"/>
                      </a:pPr>
                    </a:p>
                  </a:txBody>
                  <a:tcPr marL="50800" marR="50800" marT="50800" marB="50800" anchor="ctr" anchorCtr="0" horzOverflow="overflow">
                    <a:lnL w="38100">
                      <a:solidFill>
                        <a:srgbClr val="000000"/>
                      </a:solidFill>
                      <a:miter lim="400000"/>
                    </a:lnL>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lnR w="38100">
                      <a:solidFill>
                        <a:srgbClr val="000000"/>
                      </a:solidFill>
                      <a:miter lim="400000"/>
                    </a:lnR>
                    <a:solidFill>
                      <a:srgbClr val="FFFFFF"/>
                    </a:solidFill>
                  </a:tcPr>
                </a:tc>
              </a:tr>
              <a:tr h="1053785">
                <a:tc>
                  <a:txBody>
                    <a:bodyPr/>
                    <a:lstStyle/>
                    <a:p>
                      <a:pPr>
                        <a:defRPr sz="2200"/>
                      </a:pPr>
                    </a:p>
                  </a:txBody>
                  <a:tcPr marL="50800" marR="50800" marT="50800" marB="50800" anchor="ctr" anchorCtr="0" horzOverflow="overflow">
                    <a:lnL w="38100">
                      <a:solidFill>
                        <a:srgbClr val="000000"/>
                      </a:solidFill>
                      <a:miter lim="400000"/>
                    </a:lnL>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lnR w="38100">
                      <a:solidFill>
                        <a:srgbClr val="000000"/>
                      </a:solidFill>
                      <a:miter lim="400000"/>
                    </a:lnR>
                    <a:solidFill>
                      <a:srgbClr val="FFFFFF"/>
                    </a:solidFill>
                  </a:tcPr>
                </a:tc>
              </a:tr>
              <a:tr h="1045632">
                <a:tc>
                  <a:txBody>
                    <a:bodyPr/>
                    <a:lstStyle/>
                    <a:p>
                      <a:pPr>
                        <a:defRPr sz="2200"/>
                      </a:pPr>
                    </a:p>
                  </a:txBody>
                  <a:tcPr marL="50800" marR="50800" marT="50800" marB="50800" anchor="ctr" anchorCtr="0" horzOverflow="overflow">
                    <a:lnL w="38100">
                      <a:solidFill>
                        <a:srgbClr val="000000"/>
                      </a:solidFill>
                      <a:miter lim="400000"/>
                    </a:lnL>
                    <a:lnB w="38100">
                      <a:solidFill>
                        <a:srgbClr val="000000"/>
                      </a:solidFill>
                      <a:miter lim="400000"/>
                    </a:lnB>
                    <a:solidFill>
                      <a:srgbClr val="FFFFFF"/>
                    </a:solidFill>
                  </a:tcPr>
                </a:tc>
                <a:tc>
                  <a:txBody>
                    <a:bodyPr/>
                    <a:lstStyle/>
                    <a:p>
                      <a:pPr>
                        <a:defRPr sz="2200"/>
                      </a:pPr>
                    </a:p>
                  </a:txBody>
                  <a:tcPr marL="50800" marR="50800" marT="50800" marB="50800" anchor="ctr" anchorCtr="0" horzOverflow="overflow">
                    <a:lnB w="38100">
                      <a:solidFill>
                        <a:srgbClr val="000000"/>
                      </a:solidFill>
                      <a:miter lim="400000"/>
                    </a:lnB>
                    <a:solidFill>
                      <a:srgbClr val="FFFFFF"/>
                    </a:solidFill>
                  </a:tcPr>
                </a:tc>
                <a:tc>
                  <a:txBody>
                    <a:bodyPr/>
                    <a:lstStyle/>
                    <a:p>
                      <a:pPr>
                        <a:defRPr sz="2200"/>
                      </a:pPr>
                    </a:p>
                  </a:txBody>
                  <a:tcPr marL="50800" marR="50800" marT="50800" marB="50800" anchor="ctr" anchorCtr="0" horzOverflow="overflow">
                    <a:lnB w="38100">
                      <a:solidFill>
                        <a:srgbClr val="000000"/>
                      </a:solidFill>
                      <a:miter lim="400000"/>
                    </a:lnB>
                    <a:solidFill>
                      <a:srgbClr val="FFFFFF"/>
                    </a:solidFill>
                  </a:tcPr>
                </a:tc>
                <a:tc>
                  <a:txBody>
                    <a:bodyPr/>
                    <a:lstStyle/>
                    <a:p>
                      <a:pPr>
                        <a:defRPr sz="2200"/>
                      </a:pPr>
                    </a:p>
                  </a:txBody>
                  <a:tcPr marL="50800" marR="50800" marT="50800" marB="50800" anchor="ctr" anchorCtr="0" horzOverflow="overflow">
                    <a:lnB w="38100">
                      <a:solidFill>
                        <a:srgbClr val="000000"/>
                      </a:solidFill>
                      <a:miter lim="400000"/>
                    </a:lnB>
                    <a:solidFill>
                      <a:srgbClr val="FFFFFF"/>
                    </a:solidFill>
                  </a:tcPr>
                </a:tc>
                <a:tc>
                  <a:txBody>
                    <a:bodyPr/>
                    <a:lstStyle/>
                    <a:p>
                      <a:pPr>
                        <a:defRPr sz="2200"/>
                      </a:pPr>
                    </a:p>
                  </a:txBody>
                  <a:tcPr marL="50800" marR="50800" marT="50800" marB="50800" anchor="ctr" anchorCtr="0" horzOverflow="overflow">
                    <a:lnR w="38100">
                      <a:solidFill>
                        <a:srgbClr val="000000"/>
                      </a:solidFill>
                      <a:miter lim="400000"/>
                    </a:lnR>
                    <a:lnB w="38100">
                      <a:solidFill>
                        <a:srgbClr val="000000"/>
                      </a:solidFill>
                      <a:miter lim="400000"/>
                    </a:lnB>
                    <a:solidFill>
                      <a:srgbClr val="FFFFFF"/>
                    </a:solidFill>
                  </a:tcPr>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5" name="직사각형"/>
          <p:cNvSpPr/>
          <p:nvPr/>
        </p:nvSpPr>
        <p:spPr>
          <a:xfrm>
            <a:off x="-8467" y="-25400"/>
            <a:ext cx="13021735" cy="9804400"/>
          </a:xfrm>
          <a:prstGeom prst="rect">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754" name="그룹"/>
          <p:cNvGrpSpPr/>
          <p:nvPr/>
        </p:nvGrpSpPr>
        <p:grpSpPr>
          <a:xfrm>
            <a:off x="386952" y="408649"/>
            <a:ext cx="12236849" cy="8934715"/>
            <a:chOff x="0" y="0"/>
            <a:chExt cx="12236847" cy="8934713"/>
          </a:xfrm>
        </p:grpSpPr>
        <p:sp>
          <p:nvSpPr>
            <p:cNvPr id="736"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37" name="직사각형"/>
            <p:cNvSpPr/>
            <p:nvPr/>
          </p:nvSpPr>
          <p:spPr>
            <a:xfrm>
              <a:off x="0" y="0"/>
              <a:ext cx="12230895" cy="742950"/>
            </a:xfrm>
            <a:prstGeom prst="rect">
              <a:avLst/>
            </a:prstGeom>
            <a:solidFill>
              <a:srgbClr val="0000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38"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solidFill>
                    <a:srgbClr val="FFFFFF"/>
                  </a:solidFill>
                  <a:latin typeface="NeoDunggeunmo"/>
                  <a:ea typeface="NeoDunggeunmo"/>
                  <a:cs typeface="NeoDunggeunmo"/>
                  <a:sym typeface="NeoDunggeunmo"/>
                </a:defRPr>
              </a:lvl1pPr>
            </a:lstStyle>
            <a:p>
              <a:pPr/>
              <a:r>
                <a:t>대제목을 입력해주세요</a:t>
              </a:r>
            </a:p>
          </p:txBody>
        </p:sp>
        <p:sp>
          <p:nvSpPr>
            <p:cNvPr id="739"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748" name="그룹"/>
            <p:cNvGrpSpPr/>
            <p:nvPr/>
          </p:nvGrpSpPr>
          <p:grpSpPr>
            <a:xfrm>
              <a:off x="10856780" y="193674"/>
              <a:ext cx="1177396" cy="355601"/>
              <a:chOff x="0" y="0"/>
              <a:chExt cx="1177394" cy="355600"/>
            </a:xfrm>
          </p:grpSpPr>
          <p:sp>
            <p:nvSpPr>
              <p:cNvPr id="740" name="사각형"/>
              <p:cNvSpPr/>
              <p:nvPr/>
            </p:nvSpPr>
            <p:spPr>
              <a:xfrm>
                <a:off x="0"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41" name="선"/>
              <p:cNvSpPr/>
              <p:nvPr/>
            </p:nvSpPr>
            <p:spPr>
              <a:xfrm>
                <a:off x="73069" y="257328"/>
                <a:ext cx="209462"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742" name="사각형"/>
              <p:cNvSpPr/>
              <p:nvPr/>
            </p:nvSpPr>
            <p:spPr>
              <a:xfrm>
                <a:off x="410896"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43" name="사각형"/>
              <p:cNvSpPr/>
              <p:nvPr/>
            </p:nvSpPr>
            <p:spPr>
              <a:xfrm>
                <a:off x="514139" y="92951"/>
                <a:ext cx="149117" cy="149117"/>
              </a:xfrm>
              <a:prstGeom prst="rect">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44" name="사각형"/>
              <p:cNvSpPr/>
              <p:nvPr/>
            </p:nvSpPr>
            <p:spPr>
              <a:xfrm>
                <a:off x="821794"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747" name="그룹"/>
              <p:cNvGrpSpPr/>
              <p:nvPr/>
            </p:nvGrpSpPr>
            <p:grpSpPr>
              <a:xfrm>
                <a:off x="908922" y="81304"/>
                <a:ext cx="181345" cy="181345"/>
                <a:chOff x="0" y="0"/>
                <a:chExt cx="181344" cy="181343"/>
              </a:xfrm>
            </p:grpSpPr>
            <p:sp>
              <p:nvSpPr>
                <p:cNvPr id="745" name="선"/>
                <p:cNvSpPr/>
                <p:nvPr/>
              </p:nvSpPr>
              <p:spPr>
                <a:xfrm flipV="1">
                  <a:off x="-1"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sp>
              <p:nvSpPr>
                <p:cNvPr id="746" name="선"/>
                <p:cNvSpPr/>
                <p:nvPr/>
              </p:nvSpPr>
              <p:spPr>
                <a:xfrm flipH="1" flipV="1">
                  <a:off x="0"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grpSp>
        </p:grpSp>
        <p:sp>
          <p:nvSpPr>
            <p:cNvPr id="749"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750"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51"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752"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753" name="이미지" descr="이미지"/>
            <p:cNvPicPr>
              <a:picLocks noChangeAspect="1"/>
            </p:cNvPicPr>
            <p:nvPr/>
          </p:nvPicPr>
          <p:blipFill>
            <a:blip r:embed="rId2">
              <a:extLst/>
            </a:blip>
            <a:stretch>
              <a:fillRect/>
            </a:stretch>
          </p:blipFill>
          <p:spPr>
            <a:xfrm>
              <a:off x="206434" y="161149"/>
              <a:ext cx="509685" cy="471451"/>
            </a:xfrm>
            <a:prstGeom prst="rect">
              <a:avLst/>
            </a:prstGeom>
            <a:ln w="12700" cap="flat">
              <a:noFill/>
              <a:miter lim="400000"/>
            </a:ln>
            <a:effectLst/>
          </p:spPr>
        </p:pic>
      </p:grpSp>
      <p:sp>
        <p:nvSpPr>
          <p:cNvPr id="755" name="직사각형"/>
          <p:cNvSpPr/>
          <p:nvPr/>
        </p:nvSpPr>
        <p:spPr>
          <a:xfrm>
            <a:off x="12317875" y="1527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56" name="선"/>
          <p:cNvSpPr/>
          <p:nvPr/>
        </p:nvSpPr>
        <p:spPr>
          <a:xfrm flipH="1" rot="10800000">
            <a:off x="2135918" y="5019201"/>
            <a:ext cx="8456210" cy="439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8"/>
                </a:moveTo>
                <a:lnTo>
                  <a:pt x="0" y="21600"/>
                </a:lnTo>
                <a:lnTo>
                  <a:pt x="21600" y="21600"/>
                </a:lnTo>
                <a:lnTo>
                  <a:pt x="21600" y="0"/>
                </a:lnTo>
              </a:path>
            </a:pathLst>
          </a:custGeom>
          <a:ln w="25400">
            <a:solidFill>
              <a:srgbClr val="000000"/>
            </a:solidFill>
            <a:custDash>
              <a:ds d="200000" sp="200000"/>
            </a:custDash>
            <a:miter lim="400000"/>
          </a:ln>
        </p:spPr>
        <p:txBody>
          <a:bodyPr lIns="50800" tIns="50800" rIns="50800" bIns="50800" anchor="ctr"/>
          <a:lstStyle/>
          <a:p>
            <a:pPr/>
          </a:p>
        </p:txBody>
      </p:sp>
      <p:sp>
        <p:nvSpPr>
          <p:cNvPr id="757" name="선"/>
          <p:cNvSpPr/>
          <p:nvPr/>
        </p:nvSpPr>
        <p:spPr>
          <a:xfrm flipV="1">
            <a:off x="4954884" y="4992783"/>
            <a:ext cx="1" cy="479234"/>
          </a:xfrm>
          <a:prstGeom prst="line">
            <a:avLst/>
          </a:prstGeom>
          <a:ln w="25400">
            <a:solidFill>
              <a:srgbClr val="000000"/>
            </a:solidFill>
            <a:custDash>
              <a:ds d="200000" sp="200000"/>
            </a:custDash>
            <a:miter lim="400000"/>
          </a:ln>
        </p:spPr>
        <p:txBody>
          <a:bodyPr lIns="50800" tIns="50800" rIns="50800" bIns="50800" anchor="ctr"/>
          <a:lstStyle/>
          <a:p>
            <a:pPr/>
          </a:p>
        </p:txBody>
      </p:sp>
      <p:sp>
        <p:nvSpPr>
          <p:cNvPr id="758" name="선"/>
          <p:cNvSpPr/>
          <p:nvPr/>
        </p:nvSpPr>
        <p:spPr>
          <a:xfrm flipV="1">
            <a:off x="7748884" y="4992783"/>
            <a:ext cx="1" cy="479234"/>
          </a:xfrm>
          <a:prstGeom prst="line">
            <a:avLst/>
          </a:prstGeom>
          <a:ln w="25400">
            <a:solidFill>
              <a:srgbClr val="000000"/>
            </a:solidFill>
            <a:custDash>
              <a:ds d="200000" sp="200000"/>
            </a:custDash>
            <a:miter lim="400000"/>
          </a:ln>
        </p:spPr>
        <p:txBody>
          <a:bodyPr lIns="50800" tIns="50800" rIns="50800" bIns="50800" anchor="ctr"/>
          <a:lstStyle/>
          <a:p>
            <a:pPr/>
          </a:p>
        </p:txBody>
      </p:sp>
      <p:sp>
        <p:nvSpPr>
          <p:cNvPr id="759" name="선"/>
          <p:cNvSpPr/>
          <p:nvPr/>
        </p:nvSpPr>
        <p:spPr>
          <a:xfrm flipV="1">
            <a:off x="6364022" y="3392159"/>
            <a:ext cx="1" cy="1571858"/>
          </a:xfrm>
          <a:prstGeom prst="line">
            <a:avLst/>
          </a:prstGeom>
          <a:ln w="25400">
            <a:solidFill>
              <a:srgbClr val="000000"/>
            </a:solidFill>
            <a:custDash>
              <a:ds d="200000" sp="200000"/>
            </a:custDash>
            <a:miter lim="400000"/>
          </a:ln>
        </p:spPr>
        <p:txBody>
          <a:bodyPr lIns="50800" tIns="50800" rIns="50800" bIns="50800" anchor="ctr"/>
          <a:lstStyle/>
          <a:p>
            <a:pPr/>
          </a:p>
        </p:txBody>
      </p:sp>
      <p:sp>
        <p:nvSpPr>
          <p:cNvPr id="760" name="선"/>
          <p:cNvSpPr/>
          <p:nvPr/>
        </p:nvSpPr>
        <p:spPr>
          <a:xfrm flipV="1">
            <a:off x="4954885" y="6232293"/>
            <a:ext cx="1" cy="1051660"/>
          </a:xfrm>
          <a:prstGeom prst="line">
            <a:avLst/>
          </a:prstGeom>
          <a:ln w="25400">
            <a:solidFill>
              <a:srgbClr val="000000"/>
            </a:solidFill>
            <a:custDash>
              <a:ds d="200000" sp="200000"/>
            </a:custDash>
            <a:miter lim="400000"/>
          </a:ln>
        </p:spPr>
        <p:txBody>
          <a:bodyPr lIns="50800" tIns="50800" rIns="50800" bIns="50800" anchor="ctr"/>
          <a:lstStyle/>
          <a:p>
            <a:pPr/>
          </a:p>
        </p:txBody>
      </p:sp>
      <p:sp>
        <p:nvSpPr>
          <p:cNvPr id="761" name="선"/>
          <p:cNvSpPr/>
          <p:nvPr/>
        </p:nvSpPr>
        <p:spPr>
          <a:xfrm>
            <a:off x="6363126" y="4178088"/>
            <a:ext cx="1856539" cy="1"/>
          </a:xfrm>
          <a:prstGeom prst="line">
            <a:avLst/>
          </a:prstGeom>
          <a:ln w="25400">
            <a:solidFill>
              <a:srgbClr val="000000"/>
            </a:solidFill>
            <a:custDash>
              <a:ds d="200000" sp="200000"/>
            </a:custDash>
            <a:miter lim="400000"/>
          </a:ln>
        </p:spPr>
        <p:txBody>
          <a:bodyPr lIns="50800" tIns="50800" rIns="50800" bIns="50800" anchor="ctr"/>
          <a:lstStyle/>
          <a:p>
            <a:pPr/>
          </a:p>
        </p:txBody>
      </p:sp>
      <p:grpSp>
        <p:nvGrpSpPr>
          <p:cNvPr id="764" name="그룹"/>
          <p:cNvGrpSpPr/>
          <p:nvPr/>
        </p:nvGrpSpPr>
        <p:grpSpPr>
          <a:xfrm>
            <a:off x="8237611" y="3746920"/>
            <a:ext cx="2796048" cy="919629"/>
            <a:chOff x="0" y="0"/>
            <a:chExt cx="2796046" cy="919628"/>
          </a:xfrm>
        </p:grpSpPr>
        <p:sp>
          <p:nvSpPr>
            <p:cNvPr id="762" name="직사각형"/>
            <p:cNvSpPr/>
            <p:nvPr/>
          </p:nvSpPr>
          <p:spPr>
            <a:xfrm>
              <a:off x="84214" y="47930"/>
              <a:ext cx="2711833" cy="871699"/>
            </a:xfrm>
            <a:prstGeom prst="roundRect">
              <a:avLst>
                <a:gd name="adj" fmla="val 0"/>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63" name="직사각형"/>
            <p:cNvSpPr/>
            <p:nvPr/>
          </p:nvSpPr>
          <p:spPr>
            <a:xfrm>
              <a:off x="0" y="0"/>
              <a:ext cx="2711833" cy="840118"/>
            </a:xfrm>
            <a:prstGeom prst="roundRect">
              <a:avLst>
                <a:gd name="adj" fmla="val 0"/>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765" name="직사각형"/>
          <p:cNvSpPr/>
          <p:nvPr/>
        </p:nvSpPr>
        <p:spPr>
          <a:xfrm>
            <a:off x="710292" y="5495893"/>
            <a:ext cx="2583974" cy="871700"/>
          </a:xfrm>
          <a:prstGeom prst="roundRect">
            <a:avLst>
              <a:gd name="adj" fmla="val 0"/>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66" name="직사각형"/>
          <p:cNvSpPr/>
          <p:nvPr/>
        </p:nvSpPr>
        <p:spPr>
          <a:xfrm>
            <a:off x="664178" y="5447963"/>
            <a:ext cx="2545874" cy="840119"/>
          </a:xfrm>
          <a:prstGeom prst="roundRect">
            <a:avLst>
              <a:gd name="adj" fmla="val 0"/>
            </a:avLst>
          </a:prstGeom>
          <a:solidFill>
            <a:srgbClr val="FFFFFF"/>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67" name="직사각형"/>
          <p:cNvSpPr/>
          <p:nvPr/>
        </p:nvSpPr>
        <p:spPr>
          <a:xfrm>
            <a:off x="3585598" y="5495893"/>
            <a:ext cx="2583974" cy="871700"/>
          </a:xfrm>
          <a:prstGeom prst="roundRect">
            <a:avLst>
              <a:gd name="adj" fmla="val 0"/>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68" name="직사각형"/>
          <p:cNvSpPr/>
          <p:nvPr/>
        </p:nvSpPr>
        <p:spPr>
          <a:xfrm>
            <a:off x="3539484" y="5447963"/>
            <a:ext cx="2545874" cy="840119"/>
          </a:xfrm>
          <a:prstGeom prst="roundRect">
            <a:avLst>
              <a:gd name="adj" fmla="val 0"/>
            </a:avLst>
          </a:prstGeom>
          <a:solidFill>
            <a:srgbClr val="FFFFFF"/>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69" name="직사각형"/>
          <p:cNvSpPr/>
          <p:nvPr/>
        </p:nvSpPr>
        <p:spPr>
          <a:xfrm>
            <a:off x="6460905" y="5495893"/>
            <a:ext cx="2583973" cy="871700"/>
          </a:xfrm>
          <a:prstGeom prst="roundRect">
            <a:avLst>
              <a:gd name="adj" fmla="val 0"/>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70" name="직사각형"/>
          <p:cNvSpPr/>
          <p:nvPr/>
        </p:nvSpPr>
        <p:spPr>
          <a:xfrm>
            <a:off x="6414791" y="5447963"/>
            <a:ext cx="2545874" cy="840119"/>
          </a:xfrm>
          <a:prstGeom prst="roundRect">
            <a:avLst>
              <a:gd name="adj" fmla="val 0"/>
            </a:avLst>
          </a:prstGeom>
          <a:solidFill>
            <a:srgbClr val="FFFFFF"/>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71" name="직사각형"/>
          <p:cNvSpPr/>
          <p:nvPr/>
        </p:nvSpPr>
        <p:spPr>
          <a:xfrm>
            <a:off x="9336212" y="5495893"/>
            <a:ext cx="2583974" cy="871700"/>
          </a:xfrm>
          <a:prstGeom prst="roundRect">
            <a:avLst>
              <a:gd name="adj" fmla="val 0"/>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72" name="직사각형"/>
          <p:cNvSpPr/>
          <p:nvPr/>
        </p:nvSpPr>
        <p:spPr>
          <a:xfrm>
            <a:off x="9290098" y="5447963"/>
            <a:ext cx="2545873" cy="840119"/>
          </a:xfrm>
          <a:prstGeom prst="roundRect">
            <a:avLst>
              <a:gd name="adj" fmla="val 0"/>
            </a:avLst>
          </a:prstGeom>
          <a:solidFill>
            <a:srgbClr val="FFFFFF"/>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73" name="직사각형"/>
          <p:cNvSpPr/>
          <p:nvPr/>
        </p:nvSpPr>
        <p:spPr>
          <a:xfrm>
            <a:off x="3679605" y="7371260"/>
            <a:ext cx="2583974" cy="871699"/>
          </a:xfrm>
          <a:prstGeom prst="roundRect">
            <a:avLst>
              <a:gd name="adj" fmla="val 0"/>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74" name="직사각형"/>
          <p:cNvSpPr/>
          <p:nvPr/>
        </p:nvSpPr>
        <p:spPr>
          <a:xfrm>
            <a:off x="3620791" y="7310630"/>
            <a:ext cx="2545874" cy="840119"/>
          </a:xfrm>
          <a:prstGeom prst="roundRect">
            <a:avLst>
              <a:gd name="adj" fmla="val 0"/>
            </a:avLst>
          </a:prstGeom>
          <a:solidFill>
            <a:srgbClr val="FFFFFF"/>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777" name="그룹"/>
          <p:cNvGrpSpPr/>
          <p:nvPr/>
        </p:nvGrpSpPr>
        <p:grpSpPr>
          <a:xfrm>
            <a:off x="4965999" y="2434936"/>
            <a:ext cx="2796048" cy="919629"/>
            <a:chOff x="0" y="0"/>
            <a:chExt cx="2796046" cy="919628"/>
          </a:xfrm>
        </p:grpSpPr>
        <p:sp>
          <p:nvSpPr>
            <p:cNvPr id="775" name="직사각형"/>
            <p:cNvSpPr/>
            <p:nvPr/>
          </p:nvSpPr>
          <p:spPr>
            <a:xfrm>
              <a:off x="84214" y="47930"/>
              <a:ext cx="2711833" cy="871699"/>
            </a:xfrm>
            <a:prstGeom prst="roundRect">
              <a:avLst>
                <a:gd name="adj" fmla="val 0"/>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76" name="직사각형"/>
            <p:cNvSpPr/>
            <p:nvPr/>
          </p:nvSpPr>
          <p:spPr>
            <a:xfrm>
              <a:off x="0" y="0"/>
              <a:ext cx="2711833" cy="840118"/>
            </a:xfrm>
            <a:prstGeom prst="roundRect">
              <a:avLst>
                <a:gd name="adj" fmla="val 0"/>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직사각형"/>
          <p:cNvSpPr/>
          <p:nvPr/>
        </p:nvSpPr>
        <p:spPr>
          <a:xfrm>
            <a:off x="-8467" y="-25400"/>
            <a:ext cx="13021735" cy="9804400"/>
          </a:xfrm>
          <a:prstGeom prst="rect">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197" name="그룹"/>
          <p:cNvGrpSpPr/>
          <p:nvPr/>
        </p:nvGrpSpPr>
        <p:grpSpPr>
          <a:xfrm>
            <a:off x="386952" y="408649"/>
            <a:ext cx="12236849" cy="8934715"/>
            <a:chOff x="0" y="0"/>
            <a:chExt cx="12236847" cy="8934713"/>
          </a:xfrm>
        </p:grpSpPr>
        <p:sp>
          <p:nvSpPr>
            <p:cNvPr id="179"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80" name="직사각형"/>
            <p:cNvSpPr/>
            <p:nvPr/>
          </p:nvSpPr>
          <p:spPr>
            <a:xfrm>
              <a:off x="0" y="0"/>
              <a:ext cx="12230895" cy="742950"/>
            </a:xfrm>
            <a:prstGeom prst="rect">
              <a:avLst/>
            </a:prstGeom>
            <a:solidFill>
              <a:srgbClr val="0000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81"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solidFill>
                    <a:srgbClr val="FFFFFF"/>
                  </a:solidFill>
                  <a:latin typeface="NeoDunggeunmo"/>
                  <a:ea typeface="NeoDunggeunmo"/>
                  <a:cs typeface="NeoDunggeunmo"/>
                  <a:sym typeface="NeoDunggeunmo"/>
                </a:defRPr>
              </a:lvl1pPr>
            </a:lstStyle>
            <a:p>
              <a:pPr/>
              <a:r>
                <a:t>대제목을 입력해주세요</a:t>
              </a:r>
            </a:p>
          </p:txBody>
        </p:sp>
        <p:sp>
          <p:nvSpPr>
            <p:cNvPr id="182"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191" name="그룹"/>
            <p:cNvGrpSpPr/>
            <p:nvPr/>
          </p:nvGrpSpPr>
          <p:grpSpPr>
            <a:xfrm>
              <a:off x="10856780" y="193674"/>
              <a:ext cx="1177396" cy="355601"/>
              <a:chOff x="0" y="0"/>
              <a:chExt cx="1177394" cy="355600"/>
            </a:xfrm>
          </p:grpSpPr>
          <p:sp>
            <p:nvSpPr>
              <p:cNvPr id="183" name="사각형"/>
              <p:cNvSpPr/>
              <p:nvPr/>
            </p:nvSpPr>
            <p:spPr>
              <a:xfrm>
                <a:off x="0"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84" name="선"/>
              <p:cNvSpPr/>
              <p:nvPr/>
            </p:nvSpPr>
            <p:spPr>
              <a:xfrm>
                <a:off x="73069" y="257328"/>
                <a:ext cx="209462"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185" name="사각형"/>
              <p:cNvSpPr/>
              <p:nvPr/>
            </p:nvSpPr>
            <p:spPr>
              <a:xfrm>
                <a:off x="410896"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86" name="사각형"/>
              <p:cNvSpPr/>
              <p:nvPr/>
            </p:nvSpPr>
            <p:spPr>
              <a:xfrm>
                <a:off x="514139" y="92951"/>
                <a:ext cx="149117" cy="149117"/>
              </a:xfrm>
              <a:prstGeom prst="rect">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87" name="사각형"/>
              <p:cNvSpPr/>
              <p:nvPr/>
            </p:nvSpPr>
            <p:spPr>
              <a:xfrm>
                <a:off x="821794"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190" name="그룹"/>
              <p:cNvGrpSpPr/>
              <p:nvPr/>
            </p:nvGrpSpPr>
            <p:grpSpPr>
              <a:xfrm>
                <a:off x="908922" y="81304"/>
                <a:ext cx="181345" cy="181345"/>
                <a:chOff x="0" y="0"/>
                <a:chExt cx="181344" cy="181343"/>
              </a:xfrm>
            </p:grpSpPr>
            <p:sp>
              <p:nvSpPr>
                <p:cNvPr id="188" name="선"/>
                <p:cNvSpPr/>
                <p:nvPr/>
              </p:nvSpPr>
              <p:spPr>
                <a:xfrm flipV="1">
                  <a:off x="-1"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sp>
              <p:nvSpPr>
                <p:cNvPr id="189" name="선"/>
                <p:cNvSpPr/>
                <p:nvPr/>
              </p:nvSpPr>
              <p:spPr>
                <a:xfrm flipH="1" flipV="1">
                  <a:off x="0"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grpSp>
        </p:grpSp>
        <p:sp>
          <p:nvSpPr>
            <p:cNvPr id="192"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193"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94"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195"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196" name="이미지" descr="이미지"/>
            <p:cNvPicPr>
              <a:picLocks noChangeAspect="1"/>
            </p:cNvPicPr>
            <p:nvPr/>
          </p:nvPicPr>
          <p:blipFill>
            <a:blip r:embed="rId2">
              <a:extLst/>
            </a:blip>
            <a:stretch>
              <a:fillRect/>
            </a:stretch>
          </p:blipFill>
          <p:spPr>
            <a:xfrm>
              <a:off x="206434" y="161149"/>
              <a:ext cx="509685" cy="471451"/>
            </a:xfrm>
            <a:prstGeom prst="rect">
              <a:avLst/>
            </a:prstGeom>
            <a:ln w="12700" cap="flat">
              <a:noFill/>
              <a:miter lim="400000"/>
            </a:ln>
            <a:effectLst/>
          </p:spPr>
        </p:pic>
      </p:grpSp>
      <p:sp>
        <p:nvSpPr>
          <p:cNvPr id="198" name="직사각형"/>
          <p:cNvSpPr/>
          <p:nvPr/>
        </p:nvSpPr>
        <p:spPr>
          <a:xfrm>
            <a:off x="12317875" y="1527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99" name="Index"/>
          <p:cNvSpPr txBox="1"/>
          <p:nvPr/>
        </p:nvSpPr>
        <p:spPr>
          <a:xfrm>
            <a:off x="790236" y="1642807"/>
            <a:ext cx="186055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5500">
                <a:latin typeface="NeoDunggeunmo"/>
                <a:ea typeface="NeoDunggeunmo"/>
                <a:cs typeface="NeoDunggeunmo"/>
                <a:sym typeface="NeoDunggeunmo"/>
              </a:defRPr>
            </a:lvl1pPr>
          </a:lstStyle>
          <a:p>
            <a:pPr/>
            <a:r>
              <a:t>Index</a:t>
            </a:r>
          </a:p>
        </p:txBody>
      </p:sp>
      <p:sp>
        <p:nvSpPr>
          <p:cNvPr id="200" name="목차"/>
          <p:cNvSpPr txBox="1"/>
          <p:nvPr/>
        </p:nvSpPr>
        <p:spPr>
          <a:xfrm>
            <a:off x="790236" y="2396340"/>
            <a:ext cx="1003301"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3500">
                <a:latin typeface="NeoDunggeunmo"/>
                <a:ea typeface="NeoDunggeunmo"/>
                <a:cs typeface="NeoDunggeunmo"/>
                <a:sym typeface="NeoDunggeunmo"/>
              </a:defRPr>
            </a:lvl1pPr>
          </a:lstStyle>
          <a:p>
            <a:pPr/>
            <a:r>
              <a:t>목차</a:t>
            </a:r>
          </a:p>
        </p:txBody>
      </p:sp>
      <p:sp>
        <p:nvSpPr>
          <p:cNvPr id="201" name="1."/>
          <p:cNvSpPr txBox="1"/>
          <p:nvPr/>
        </p:nvSpPr>
        <p:spPr>
          <a:xfrm>
            <a:off x="4210769" y="1706307"/>
            <a:ext cx="404496"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1.</a:t>
            </a:r>
          </a:p>
        </p:txBody>
      </p:sp>
      <p:sp>
        <p:nvSpPr>
          <p:cNvPr id="202" name="제목을 입력해주세요"/>
          <p:cNvSpPr txBox="1"/>
          <p:nvPr/>
        </p:nvSpPr>
        <p:spPr>
          <a:xfrm>
            <a:off x="4643246" y="1706307"/>
            <a:ext cx="2815274"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제목을 입력해주세요</a:t>
            </a:r>
          </a:p>
        </p:txBody>
      </p:sp>
      <p:sp>
        <p:nvSpPr>
          <p:cNvPr id="203" name="2."/>
          <p:cNvSpPr txBox="1"/>
          <p:nvPr/>
        </p:nvSpPr>
        <p:spPr>
          <a:xfrm>
            <a:off x="4210769" y="2502174"/>
            <a:ext cx="404496"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2.</a:t>
            </a:r>
          </a:p>
        </p:txBody>
      </p:sp>
      <p:sp>
        <p:nvSpPr>
          <p:cNvPr id="204" name="제목을 입력해주세요"/>
          <p:cNvSpPr txBox="1"/>
          <p:nvPr/>
        </p:nvSpPr>
        <p:spPr>
          <a:xfrm>
            <a:off x="4643247" y="2502174"/>
            <a:ext cx="2815273"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제목을 입력해주세요</a:t>
            </a:r>
          </a:p>
        </p:txBody>
      </p:sp>
      <p:sp>
        <p:nvSpPr>
          <p:cNvPr id="205" name="3."/>
          <p:cNvSpPr txBox="1"/>
          <p:nvPr/>
        </p:nvSpPr>
        <p:spPr>
          <a:xfrm>
            <a:off x="4210769" y="3298040"/>
            <a:ext cx="404496"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3.</a:t>
            </a:r>
          </a:p>
        </p:txBody>
      </p:sp>
      <p:sp>
        <p:nvSpPr>
          <p:cNvPr id="206" name="제목을 입력해주세요"/>
          <p:cNvSpPr txBox="1"/>
          <p:nvPr/>
        </p:nvSpPr>
        <p:spPr>
          <a:xfrm>
            <a:off x="4643247" y="3298040"/>
            <a:ext cx="2815273"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제목을 입력해주세요</a:t>
            </a:r>
          </a:p>
        </p:txBody>
      </p:sp>
      <p:sp>
        <p:nvSpPr>
          <p:cNvPr id="207" name="4."/>
          <p:cNvSpPr txBox="1"/>
          <p:nvPr/>
        </p:nvSpPr>
        <p:spPr>
          <a:xfrm>
            <a:off x="4210769" y="4093907"/>
            <a:ext cx="404496"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4.</a:t>
            </a:r>
          </a:p>
        </p:txBody>
      </p:sp>
      <p:sp>
        <p:nvSpPr>
          <p:cNvPr id="208" name="제목을 입력해주세요"/>
          <p:cNvSpPr txBox="1"/>
          <p:nvPr/>
        </p:nvSpPr>
        <p:spPr>
          <a:xfrm>
            <a:off x="4643247" y="4093907"/>
            <a:ext cx="2815273"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제목을 입력해주세요</a:t>
            </a:r>
          </a:p>
        </p:txBody>
      </p:sp>
      <p:sp>
        <p:nvSpPr>
          <p:cNvPr id="209" name="5."/>
          <p:cNvSpPr txBox="1"/>
          <p:nvPr/>
        </p:nvSpPr>
        <p:spPr>
          <a:xfrm>
            <a:off x="4210769" y="4889773"/>
            <a:ext cx="404496"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5.</a:t>
            </a:r>
          </a:p>
        </p:txBody>
      </p:sp>
      <p:sp>
        <p:nvSpPr>
          <p:cNvPr id="210" name="제목을 입력해주세요"/>
          <p:cNvSpPr txBox="1"/>
          <p:nvPr/>
        </p:nvSpPr>
        <p:spPr>
          <a:xfrm>
            <a:off x="4643247" y="4889773"/>
            <a:ext cx="2815273"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제목을 입력해주세요</a:t>
            </a:r>
          </a:p>
        </p:txBody>
      </p:sp>
      <p:sp>
        <p:nvSpPr>
          <p:cNvPr id="211" name="6."/>
          <p:cNvSpPr txBox="1"/>
          <p:nvPr/>
        </p:nvSpPr>
        <p:spPr>
          <a:xfrm>
            <a:off x="4210769" y="5685640"/>
            <a:ext cx="404496"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6.</a:t>
            </a:r>
          </a:p>
        </p:txBody>
      </p:sp>
      <p:sp>
        <p:nvSpPr>
          <p:cNvPr id="212" name="제목을 입력해주세요"/>
          <p:cNvSpPr txBox="1"/>
          <p:nvPr/>
        </p:nvSpPr>
        <p:spPr>
          <a:xfrm>
            <a:off x="4643247" y="5685640"/>
            <a:ext cx="2815273"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latin typeface="Noto Sans CJK KR Bold"/>
                <a:ea typeface="Noto Sans CJK KR Bold"/>
                <a:cs typeface="Noto Sans CJK KR Bold"/>
                <a:sym typeface="Noto Sans CJK KR Bold"/>
              </a:defRPr>
            </a:lvl1pPr>
          </a:lstStyle>
          <a:p>
            <a:pPr/>
            <a:r>
              <a:t>제목을 입력해주세요</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직사각형"/>
          <p:cNvSpPr/>
          <p:nvPr/>
        </p:nvSpPr>
        <p:spPr>
          <a:xfrm>
            <a:off x="-8467" y="-25400"/>
            <a:ext cx="13021735" cy="9804400"/>
          </a:xfrm>
          <a:prstGeom prst="rect">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33" name="그룹"/>
          <p:cNvGrpSpPr/>
          <p:nvPr/>
        </p:nvGrpSpPr>
        <p:grpSpPr>
          <a:xfrm>
            <a:off x="386952" y="408649"/>
            <a:ext cx="12236849" cy="8934715"/>
            <a:chOff x="0" y="0"/>
            <a:chExt cx="12236847" cy="8934713"/>
          </a:xfrm>
        </p:grpSpPr>
        <p:sp>
          <p:nvSpPr>
            <p:cNvPr id="215"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16" name="직사각형"/>
            <p:cNvSpPr/>
            <p:nvPr/>
          </p:nvSpPr>
          <p:spPr>
            <a:xfrm>
              <a:off x="0" y="0"/>
              <a:ext cx="12230895" cy="742950"/>
            </a:xfrm>
            <a:prstGeom prst="rect">
              <a:avLst/>
            </a:prstGeom>
            <a:solidFill>
              <a:srgbClr val="0000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17"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solidFill>
                    <a:srgbClr val="FFFFFF"/>
                  </a:solidFill>
                  <a:latin typeface="NeoDunggeunmo"/>
                  <a:ea typeface="NeoDunggeunmo"/>
                  <a:cs typeface="NeoDunggeunmo"/>
                  <a:sym typeface="NeoDunggeunmo"/>
                </a:defRPr>
              </a:lvl1pPr>
            </a:lstStyle>
            <a:p>
              <a:pPr/>
              <a:r>
                <a:t>대제목을 입력해주세요</a:t>
              </a:r>
            </a:p>
          </p:txBody>
        </p:sp>
        <p:sp>
          <p:nvSpPr>
            <p:cNvPr id="218"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27" name="그룹"/>
            <p:cNvGrpSpPr/>
            <p:nvPr/>
          </p:nvGrpSpPr>
          <p:grpSpPr>
            <a:xfrm>
              <a:off x="10856780" y="193674"/>
              <a:ext cx="1177396" cy="355601"/>
              <a:chOff x="0" y="0"/>
              <a:chExt cx="1177394" cy="355600"/>
            </a:xfrm>
          </p:grpSpPr>
          <p:sp>
            <p:nvSpPr>
              <p:cNvPr id="219" name="사각형"/>
              <p:cNvSpPr/>
              <p:nvPr/>
            </p:nvSpPr>
            <p:spPr>
              <a:xfrm>
                <a:off x="0"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20" name="선"/>
              <p:cNvSpPr/>
              <p:nvPr/>
            </p:nvSpPr>
            <p:spPr>
              <a:xfrm>
                <a:off x="73069" y="257328"/>
                <a:ext cx="209462"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221" name="사각형"/>
              <p:cNvSpPr/>
              <p:nvPr/>
            </p:nvSpPr>
            <p:spPr>
              <a:xfrm>
                <a:off x="410896"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22" name="사각형"/>
              <p:cNvSpPr/>
              <p:nvPr/>
            </p:nvSpPr>
            <p:spPr>
              <a:xfrm>
                <a:off x="514139" y="92951"/>
                <a:ext cx="149117" cy="149117"/>
              </a:xfrm>
              <a:prstGeom prst="rect">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23" name="사각형"/>
              <p:cNvSpPr/>
              <p:nvPr/>
            </p:nvSpPr>
            <p:spPr>
              <a:xfrm>
                <a:off x="821794"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26" name="그룹"/>
              <p:cNvGrpSpPr/>
              <p:nvPr/>
            </p:nvGrpSpPr>
            <p:grpSpPr>
              <a:xfrm>
                <a:off x="908922" y="81304"/>
                <a:ext cx="181345" cy="181345"/>
                <a:chOff x="0" y="0"/>
                <a:chExt cx="181344" cy="181343"/>
              </a:xfrm>
            </p:grpSpPr>
            <p:sp>
              <p:nvSpPr>
                <p:cNvPr id="224" name="선"/>
                <p:cNvSpPr/>
                <p:nvPr/>
              </p:nvSpPr>
              <p:spPr>
                <a:xfrm flipV="1">
                  <a:off x="-1"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sp>
              <p:nvSpPr>
                <p:cNvPr id="225" name="선"/>
                <p:cNvSpPr/>
                <p:nvPr/>
              </p:nvSpPr>
              <p:spPr>
                <a:xfrm flipH="1" flipV="1">
                  <a:off x="0"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grpSp>
        </p:grpSp>
        <p:sp>
          <p:nvSpPr>
            <p:cNvPr id="228"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229"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30"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231"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232" name="이미지" descr="이미지"/>
            <p:cNvPicPr>
              <a:picLocks noChangeAspect="1"/>
            </p:cNvPicPr>
            <p:nvPr/>
          </p:nvPicPr>
          <p:blipFill>
            <a:blip r:embed="rId2">
              <a:extLst/>
            </a:blip>
            <a:stretch>
              <a:fillRect/>
            </a:stretch>
          </p:blipFill>
          <p:spPr>
            <a:xfrm>
              <a:off x="206434" y="161149"/>
              <a:ext cx="509685" cy="471451"/>
            </a:xfrm>
            <a:prstGeom prst="rect">
              <a:avLst/>
            </a:prstGeom>
            <a:ln w="12700" cap="flat">
              <a:noFill/>
              <a:miter lim="400000"/>
            </a:ln>
            <a:effectLst/>
          </p:spPr>
        </p:pic>
      </p:grpSp>
      <p:sp>
        <p:nvSpPr>
          <p:cNvPr id="234" name="직사각형"/>
          <p:cNvSpPr/>
          <p:nvPr/>
        </p:nvSpPr>
        <p:spPr>
          <a:xfrm>
            <a:off x="12317875" y="1527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35" name="선"/>
          <p:cNvSpPr/>
          <p:nvPr/>
        </p:nvSpPr>
        <p:spPr>
          <a:xfrm>
            <a:off x="1911911" y="6146800"/>
            <a:ext cx="10259614" cy="0"/>
          </a:xfrm>
          <a:prstGeom prst="line">
            <a:avLst/>
          </a:prstGeom>
          <a:ln w="25400">
            <a:solidFill>
              <a:srgbClr val="000000"/>
            </a:solidFill>
            <a:custDash>
              <a:ds d="200000" sp="200000"/>
            </a:custDash>
            <a:miter lim="400000"/>
          </a:ln>
        </p:spPr>
        <p:txBody>
          <a:bodyPr lIns="50800" tIns="50800" rIns="50800" bIns="50800" anchor="ctr"/>
          <a:lstStyle/>
          <a:p>
            <a:pPr/>
          </a:p>
        </p:txBody>
      </p:sp>
      <p:sp>
        <p:nvSpPr>
          <p:cNvPr id="236" name="원"/>
          <p:cNvSpPr/>
          <p:nvPr/>
        </p:nvSpPr>
        <p:spPr>
          <a:xfrm>
            <a:off x="1804392" y="6046192"/>
            <a:ext cx="201216" cy="201216"/>
          </a:xfrm>
          <a:prstGeom prst="ellipse">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E300"/>
                </a:solidFill>
                <a:latin typeface="Helvetica Neue Medium"/>
                <a:ea typeface="Helvetica Neue Medium"/>
                <a:cs typeface="Helvetica Neue Medium"/>
                <a:sym typeface="Helvetica Neue Medium"/>
              </a:defRPr>
            </a:pPr>
          </a:p>
        </p:txBody>
      </p:sp>
      <p:sp>
        <p:nvSpPr>
          <p:cNvPr id="237" name="원"/>
          <p:cNvSpPr/>
          <p:nvPr/>
        </p:nvSpPr>
        <p:spPr>
          <a:xfrm>
            <a:off x="4598392" y="6046192"/>
            <a:ext cx="201216" cy="201216"/>
          </a:xfrm>
          <a:prstGeom prst="ellipse">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E300"/>
                </a:solidFill>
                <a:latin typeface="Helvetica Neue Medium"/>
                <a:ea typeface="Helvetica Neue Medium"/>
                <a:cs typeface="Helvetica Neue Medium"/>
                <a:sym typeface="Helvetica Neue Medium"/>
              </a:defRPr>
            </a:pPr>
          </a:p>
        </p:txBody>
      </p:sp>
      <p:sp>
        <p:nvSpPr>
          <p:cNvPr id="238" name="원"/>
          <p:cNvSpPr/>
          <p:nvPr/>
        </p:nvSpPr>
        <p:spPr>
          <a:xfrm>
            <a:off x="7392392" y="6046192"/>
            <a:ext cx="201216" cy="201216"/>
          </a:xfrm>
          <a:prstGeom prst="ellipse">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E300"/>
                </a:solidFill>
                <a:latin typeface="Helvetica Neue Medium"/>
                <a:ea typeface="Helvetica Neue Medium"/>
                <a:cs typeface="Helvetica Neue Medium"/>
                <a:sym typeface="Helvetica Neue Medium"/>
              </a:defRPr>
            </a:pPr>
          </a:p>
        </p:txBody>
      </p:sp>
      <p:sp>
        <p:nvSpPr>
          <p:cNvPr id="239" name="원"/>
          <p:cNvSpPr/>
          <p:nvPr/>
        </p:nvSpPr>
        <p:spPr>
          <a:xfrm>
            <a:off x="10186392" y="6046192"/>
            <a:ext cx="201216" cy="201216"/>
          </a:xfrm>
          <a:prstGeom prst="ellipse">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E300"/>
                </a:solidFill>
                <a:latin typeface="Helvetica Neue Medium"/>
                <a:ea typeface="Helvetica Neue Medium"/>
                <a:cs typeface="Helvetica Neue Medium"/>
                <a:sym typeface="Helvetica Neue Medium"/>
              </a:defRPr>
            </a:pPr>
          </a:p>
        </p:txBody>
      </p:sp>
      <p:sp>
        <p:nvSpPr>
          <p:cNvPr id="240" name="0월"/>
          <p:cNvSpPr txBox="1"/>
          <p:nvPr/>
        </p:nvSpPr>
        <p:spPr>
          <a:xfrm>
            <a:off x="1657350" y="6403190"/>
            <a:ext cx="495301"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60000"/>
              </a:lnSpc>
              <a:defRPr sz="2000">
                <a:latin typeface="NeoDunggeunmo"/>
                <a:ea typeface="NeoDunggeunmo"/>
                <a:cs typeface="NeoDunggeunmo"/>
                <a:sym typeface="NeoDunggeunmo"/>
              </a:defRPr>
            </a:lvl1pPr>
          </a:lstStyle>
          <a:p>
            <a:pPr/>
            <a:r>
              <a:t>0월</a:t>
            </a:r>
          </a:p>
        </p:txBody>
      </p:sp>
      <p:sp>
        <p:nvSpPr>
          <p:cNvPr id="241" name="0월"/>
          <p:cNvSpPr txBox="1"/>
          <p:nvPr/>
        </p:nvSpPr>
        <p:spPr>
          <a:xfrm>
            <a:off x="4451350" y="6403190"/>
            <a:ext cx="495301"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60000"/>
              </a:lnSpc>
              <a:defRPr sz="2000">
                <a:latin typeface="NeoDunggeunmo"/>
                <a:ea typeface="NeoDunggeunmo"/>
                <a:cs typeface="NeoDunggeunmo"/>
                <a:sym typeface="NeoDunggeunmo"/>
              </a:defRPr>
            </a:lvl1pPr>
          </a:lstStyle>
          <a:p>
            <a:pPr/>
            <a:r>
              <a:t>0월</a:t>
            </a:r>
          </a:p>
        </p:txBody>
      </p:sp>
      <p:sp>
        <p:nvSpPr>
          <p:cNvPr id="242" name="0월"/>
          <p:cNvSpPr txBox="1"/>
          <p:nvPr/>
        </p:nvSpPr>
        <p:spPr>
          <a:xfrm>
            <a:off x="7245350" y="6403190"/>
            <a:ext cx="495301"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60000"/>
              </a:lnSpc>
              <a:defRPr sz="2000">
                <a:latin typeface="NeoDunggeunmo"/>
                <a:ea typeface="NeoDunggeunmo"/>
                <a:cs typeface="NeoDunggeunmo"/>
                <a:sym typeface="NeoDunggeunmo"/>
              </a:defRPr>
            </a:lvl1pPr>
          </a:lstStyle>
          <a:p>
            <a:pPr/>
            <a:r>
              <a:t>0월</a:t>
            </a:r>
          </a:p>
        </p:txBody>
      </p:sp>
      <p:sp>
        <p:nvSpPr>
          <p:cNvPr id="243" name="0월"/>
          <p:cNvSpPr txBox="1"/>
          <p:nvPr/>
        </p:nvSpPr>
        <p:spPr>
          <a:xfrm>
            <a:off x="10039350" y="6403190"/>
            <a:ext cx="495301"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60000"/>
              </a:lnSpc>
              <a:defRPr sz="2000">
                <a:latin typeface="NeoDunggeunmo"/>
                <a:ea typeface="NeoDunggeunmo"/>
                <a:cs typeface="NeoDunggeunmo"/>
                <a:sym typeface="NeoDunggeunmo"/>
              </a:defRPr>
            </a:lvl1pPr>
          </a:lstStyle>
          <a:p>
            <a:pPr/>
            <a:r>
              <a:t>0월</a:t>
            </a:r>
          </a:p>
        </p:txBody>
      </p:sp>
      <p:sp>
        <p:nvSpPr>
          <p:cNvPr id="244" name="제목입력"/>
          <p:cNvSpPr txBox="1"/>
          <p:nvPr/>
        </p:nvSpPr>
        <p:spPr>
          <a:xfrm>
            <a:off x="1289049" y="6787573"/>
            <a:ext cx="1231901"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60000"/>
              </a:lnSpc>
              <a:defRPr sz="2200">
                <a:latin typeface="NeoDunggeunmo"/>
                <a:ea typeface="NeoDunggeunmo"/>
                <a:cs typeface="NeoDunggeunmo"/>
                <a:sym typeface="NeoDunggeunmo"/>
              </a:defRPr>
            </a:lvl1pPr>
          </a:lstStyle>
          <a:p>
            <a:pPr/>
            <a:r>
              <a:t>제목입력</a:t>
            </a:r>
          </a:p>
        </p:txBody>
      </p:sp>
      <p:sp>
        <p:nvSpPr>
          <p:cNvPr id="245" name="제목입력"/>
          <p:cNvSpPr txBox="1"/>
          <p:nvPr/>
        </p:nvSpPr>
        <p:spPr>
          <a:xfrm>
            <a:off x="4083049" y="6787573"/>
            <a:ext cx="1231901"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60000"/>
              </a:lnSpc>
              <a:defRPr sz="2200">
                <a:latin typeface="NeoDunggeunmo"/>
                <a:ea typeface="NeoDunggeunmo"/>
                <a:cs typeface="NeoDunggeunmo"/>
                <a:sym typeface="NeoDunggeunmo"/>
              </a:defRPr>
            </a:lvl1pPr>
          </a:lstStyle>
          <a:p>
            <a:pPr/>
            <a:r>
              <a:t>제목입력</a:t>
            </a:r>
          </a:p>
        </p:txBody>
      </p:sp>
      <p:sp>
        <p:nvSpPr>
          <p:cNvPr id="246" name="제목입력"/>
          <p:cNvSpPr txBox="1"/>
          <p:nvPr/>
        </p:nvSpPr>
        <p:spPr>
          <a:xfrm>
            <a:off x="6877049" y="6787573"/>
            <a:ext cx="1231901"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60000"/>
              </a:lnSpc>
              <a:defRPr sz="2200">
                <a:latin typeface="NeoDunggeunmo"/>
                <a:ea typeface="NeoDunggeunmo"/>
                <a:cs typeface="NeoDunggeunmo"/>
                <a:sym typeface="NeoDunggeunmo"/>
              </a:defRPr>
            </a:lvl1pPr>
          </a:lstStyle>
          <a:p>
            <a:pPr/>
            <a:r>
              <a:t>제목입력</a:t>
            </a:r>
          </a:p>
        </p:txBody>
      </p:sp>
      <p:sp>
        <p:nvSpPr>
          <p:cNvPr id="247" name="제목입력"/>
          <p:cNvSpPr txBox="1"/>
          <p:nvPr/>
        </p:nvSpPr>
        <p:spPr>
          <a:xfrm>
            <a:off x="9671049" y="6787573"/>
            <a:ext cx="1231901"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60000"/>
              </a:lnSpc>
              <a:defRPr sz="2200">
                <a:latin typeface="NeoDunggeunmo"/>
                <a:ea typeface="NeoDunggeunmo"/>
                <a:cs typeface="NeoDunggeunmo"/>
                <a:sym typeface="NeoDunggeunmo"/>
              </a:defRPr>
            </a:lvl1pPr>
          </a:lstStyle>
          <a:p>
            <a:pPr/>
            <a:r>
              <a:t>제목입력</a:t>
            </a:r>
          </a:p>
        </p:txBody>
      </p:sp>
      <p:sp>
        <p:nvSpPr>
          <p:cNvPr id="248" name="본문 내용을 입력해주세요…"/>
          <p:cNvSpPr txBox="1"/>
          <p:nvPr/>
        </p:nvSpPr>
        <p:spPr>
          <a:xfrm>
            <a:off x="888441" y="7210056"/>
            <a:ext cx="2033118"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10000"/>
              </a:lnSpc>
              <a:spcBef>
                <a:spcPts val="2000"/>
              </a:spcBef>
              <a:defRPr sz="1400">
                <a:latin typeface="Noto Sans CJK KR Regular"/>
                <a:ea typeface="Noto Sans CJK KR Regular"/>
                <a:cs typeface="Noto Sans CJK KR Regular"/>
                <a:sym typeface="Noto Sans CJK KR Regular"/>
              </a:defRPr>
            </a:pPr>
            <a:r>
              <a:t>본문 내용을 입력해주세요</a:t>
            </a:r>
          </a:p>
          <a:p>
            <a:pPr algn="ctr">
              <a:lnSpc>
                <a:spcPct val="10000"/>
              </a:lnSpc>
              <a:spcBef>
                <a:spcPts val="2000"/>
              </a:spcBef>
              <a:defRPr sz="1400">
                <a:latin typeface="Noto Sans CJK KR Regular"/>
                <a:ea typeface="Noto Sans CJK KR Regular"/>
                <a:cs typeface="Noto Sans CJK KR Regular"/>
                <a:sym typeface="Noto Sans CJK KR Regular"/>
              </a:defRPr>
            </a:pPr>
            <a:r>
              <a:t>본문 내용을 입력해주세요</a:t>
            </a:r>
          </a:p>
          <a:p>
            <a:pPr algn="ctr">
              <a:lnSpc>
                <a:spcPct val="10000"/>
              </a:lnSpc>
              <a:spcBef>
                <a:spcPts val="2000"/>
              </a:spcBef>
              <a:defRPr sz="1400">
                <a:latin typeface="Noto Sans CJK KR Regular"/>
                <a:ea typeface="Noto Sans CJK KR Regular"/>
                <a:cs typeface="Noto Sans CJK KR Regular"/>
                <a:sym typeface="Noto Sans CJK KR Regular"/>
              </a:defRPr>
            </a:pPr>
            <a:r>
              <a:t>본문 내용을 입력해주세요</a:t>
            </a:r>
          </a:p>
        </p:txBody>
      </p:sp>
      <p:sp>
        <p:nvSpPr>
          <p:cNvPr id="249" name="본문 내용을 입력해주세요…"/>
          <p:cNvSpPr txBox="1"/>
          <p:nvPr/>
        </p:nvSpPr>
        <p:spPr>
          <a:xfrm>
            <a:off x="3682441" y="7217146"/>
            <a:ext cx="2033118"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10000"/>
              </a:lnSpc>
              <a:spcBef>
                <a:spcPts val="2000"/>
              </a:spcBef>
              <a:defRPr sz="1400">
                <a:latin typeface="Noto Sans CJK KR Regular"/>
                <a:ea typeface="Noto Sans CJK KR Regular"/>
                <a:cs typeface="Noto Sans CJK KR Regular"/>
                <a:sym typeface="Noto Sans CJK KR Regular"/>
              </a:defRPr>
            </a:pPr>
            <a:r>
              <a:t>본문 내용을 입력해주세요</a:t>
            </a:r>
          </a:p>
          <a:p>
            <a:pPr algn="ctr">
              <a:lnSpc>
                <a:spcPct val="10000"/>
              </a:lnSpc>
              <a:spcBef>
                <a:spcPts val="2000"/>
              </a:spcBef>
              <a:defRPr sz="1400">
                <a:latin typeface="Noto Sans CJK KR Regular"/>
                <a:ea typeface="Noto Sans CJK KR Regular"/>
                <a:cs typeface="Noto Sans CJK KR Regular"/>
                <a:sym typeface="Noto Sans CJK KR Regular"/>
              </a:defRPr>
            </a:pPr>
            <a:r>
              <a:t>본문 내용을 입력해주세요</a:t>
            </a:r>
          </a:p>
          <a:p>
            <a:pPr algn="ctr">
              <a:lnSpc>
                <a:spcPct val="10000"/>
              </a:lnSpc>
              <a:spcBef>
                <a:spcPts val="2000"/>
              </a:spcBef>
              <a:defRPr sz="1400">
                <a:latin typeface="Noto Sans CJK KR Regular"/>
                <a:ea typeface="Noto Sans CJK KR Regular"/>
                <a:cs typeface="Noto Sans CJK KR Regular"/>
                <a:sym typeface="Noto Sans CJK KR Regular"/>
              </a:defRPr>
            </a:pPr>
            <a:r>
              <a:t>본문 내용을 입력해주세요</a:t>
            </a:r>
          </a:p>
        </p:txBody>
      </p:sp>
      <p:sp>
        <p:nvSpPr>
          <p:cNvPr id="250" name="본문 내용을 입력해주세요…"/>
          <p:cNvSpPr txBox="1"/>
          <p:nvPr/>
        </p:nvSpPr>
        <p:spPr>
          <a:xfrm>
            <a:off x="6476441" y="7210056"/>
            <a:ext cx="2033118"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10000"/>
              </a:lnSpc>
              <a:spcBef>
                <a:spcPts val="2000"/>
              </a:spcBef>
              <a:defRPr sz="1400">
                <a:latin typeface="Noto Sans CJK KR Regular"/>
                <a:ea typeface="Noto Sans CJK KR Regular"/>
                <a:cs typeface="Noto Sans CJK KR Regular"/>
                <a:sym typeface="Noto Sans CJK KR Regular"/>
              </a:defRPr>
            </a:pPr>
            <a:r>
              <a:t>본문 내용을 입력해주세요</a:t>
            </a:r>
          </a:p>
          <a:p>
            <a:pPr algn="ctr">
              <a:lnSpc>
                <a:spcPct val="10000"/>
              </a:lnSpc>
              <a:spcBef>
                <a:spcPts val="2000"/>
              </a:spcBef>
              <a:defRPr sz="1400">
                <a:latin typeface="Noto Sans CJK KR Regular"/>
                <a:ea typeface="Noto Sans CJK KR Regular"/>
                <a:cs typeface="Noto Sans CJK KR Regular"/>
                <a:sym typeface="Noto Sans CJK KR Regular"/>
              </a:defRPr>
            </a:pPr>
            <a:r>
              <a:t>본문 내용을 입력해주세요</a:t>
            </a:r>
          </a:p>
          <a:p>
            <a:pPr algn="ctr">
              <a:lnSpc>
                <a:spcPct val="10000"/>
              </a:lnSpc>
              <a:spcBef>
                <a:spcPts val="2000"/>
              </a:spcBef>
              <a:defRPr sz="1400">
                <a:latin typeface="Noto Sans CJK KR Regular"/>
                <a:ea typeface="Noto Sans CJK KR Regular"/>
                <a:cs typeface="Noto Sans CJK KR Regular"/>
                <a:sym typeface="Noto Sans CJK KR Regular"/>
              </a:defRPr>
            </a:pPr>
            <a:r>
              <a:t>본문 내용을 입력해주세요</a:t>
            </a:r>
          </a:p>
        </p:txBody>
      </p:sp>
      <p:sp>
        <p:nvSpPr>
          <p:cNvPr id="251" name="본문 내용을 입력해주세요…"/>
          <p:cNvSpPr txBox="1"/>
          <p:nvPr/>
        </p:nvSpPr>
        <p:spPr>
          <a:xfrm>
            <a:off x="9270441" y="7210056"/>
            <a:ext cx="2033118"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10000"/>
              </a:lnSpc>
              <a:spcBef>
                <a:spcPts val="2000"/>
              </a:spcBef>
              <a:defRPr sz="1400">
                <a:latin typeface="Noto Sans CJK KR Regular"/>
                <a:ea typeface="Noto Sans CJK KR Regular"/>
                <a:cs typeface="Noto Sans CJK KR Regular"/>
                <a:sym typeface="Noto Sans CJK KR Regular"/>
              </a:defRPr>
            </a:pPr>
            <a:r>
              <a:t>본문 내용을 입력해주세요</a:t>
            </a:r>
          </a:p>
          <a:p>
            <a:pPr algn="ctr">
              <a:lnSpc>
                <a:spcPct val="10000"/>
              </a:lnSpc>
              <a:spcBef>
                <a:spcPts val="2000"/>
              </a:spcBef>
              <a:defRPr sz="1400">
                <a:latin typeface="Noto Sans CJK KR Regular"/>
                <a:ea typeface="Noto Sans CJK KR Regular"/>
                <a:cs typeface="Noto Sans CJK KR Regular"/>
                <a:sym typeface="Noto Sans CJK KR Regular"/>
              </a:defRPr>
            </a:pPr>
            <a:r>
              <a:t>본문 내용을 입력해주세요</a:t>
            </a:r>
          </a:p>
          <a:p>
            <a:pPr algn="ctr">
              <a:lnSpc>
                <a:spcPct val="10000"/>
              </a:lnSpc>
              <a:spcBef>
                <a:spcPts val="2000"/>
              </a:spcBef>
              <a:defRPr sz="1400">
                <a:latin typeface="Noto Sans CJK KR Regular"/>
                <a:ea typeface="Noto Sans CJK KR Regular"/>
                <a:cs typeface="Noto Sans CJK KR Regular"/>
                <a:sym typeface="Noto Sans CJK KR Regular"/>
              </a:defRPr>
            </a:pPr>
            <a:r>
              <a:t>본문 내용을 입력해주세요</a:t>
            </a:r>
          </a:p>
        </p:txBody>
      </p:sp>
      <p:sp>
        <p:nvSpPr>
          <p:cNvPr id="252" name="2020 해달플랜"/>
          <p:cNvSpPr txBox="1"/>
          <p:nvPr/>
        </p:nvSpPr>
        <p:spPr>
          <a:xfrm>
            <a:off x="832569" y="1639406"/>
            <a:ext cx="3416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4000">
                <a:latin typeface="NeoDunggeunmo"/>
                <a:ea typeface="NeoDunggeunmo"/>
                <a:cs typeface="NeoDunggeunmo"/>
                <a:sym typeface="NeoDunggeunmo"/>
              </a:defRPr>
            </a:lvl1pPr>
          </a:lstStyle>
          <a:p>
            <a:pPr/>
            <a:r>
              <a:t>2020 해달플랜</a:t>
            </a:r>
          </a:p>
        </p:txBody>
      </p:sp>
      <p:sp>
        <p:nvSpPr>
          <p:cNvPr id="253" name="원"/>
          <p:cNvSpPr/>
          <p:nvPr/>
        </p:nvSpPr>
        <p:spPr>
          <a:xfrm>
            <a:off x="818521" y="3330376"/>
            <a:ext cx="2172958" cy="2172958"/>
          </a:xfrm>
          <a:prstGeom prst="ellipse">
            <a:avLst/>
          </a:prstGeom>
          <a:solidFill>
            <a:srgbClr val="FFFFFF"/>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54" name="선"/>
          <p:cNvSpPr/>
          <p:nvPr/>
        </p:nvSpPr>
        <p:spPr>
          <a:xfrm flipV="1">
            <a:off x="1904999" y="5482166"/>
            <a:ext cx="1" cy="571501"/>
          </a:xfrm>
          <a:prstGeom prst="line">
            <a:avLst/>
          </a:prstGeom>
          <a:ln>
            <a:solidFill>
              <a:srgbClr val="FFFFFF"/>
            </a:solidFill>
            <a:miter lim="400000"/>
          </a:ln>
        </p:spPr>
        <p:txBody>
          <a:bodyPr lIns="50800" tIns="50800" rIns="50800" bIns="50800" anchor="ctr"/>
          <a:lstStyle/>
          <a:p>
            <a:pPr/>
          </a:p>
        </p:txBody>
      </p:sp>
      <p:sp>
        <p:nvSpPr>
          <p:cNvPr id="255" name="원"/>
          <p:cNvSpPr/>
          <p:nvPr/>
        </p:nvSpPr>
        <p:spPr>
          <a:xfrm>
            <a:off x="3612521" y="3330376"/>
            <a:ext cx="2172958" cy="2172958"/>
          </a:xfrm>
          <a:prstGeom prst="ellipse">
            <a:avLst/>
          </a:prstGeom>
          <a:solidFill>
            <a:srgbClr val="FFFFFF"/>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56" name="선"/>
          <p:cNvSpPr/>
          <p:nvPr/>
        </p:nvSpPr>
        <p:spPr>
          <a:xfrm flipV="1">
            <a:off x="4698999" y="5482166"/>
            <a:ext cx="1" cy="571501"/>
          </a:xfrm>
          <a:prstGeom prst="line">
            <a:avLst/>
          </a:prstGeom>
          <a:ln>
            <a:solidFill>
              <a:srgbClr val="FFFFFF"/>
            </a:solidFill>
            <a:miter lim="400000"/>
          </a:ln>
        </p:spPr>
        <p:txBody>
          <a:bodyPr lIns="50800" tIns="50800" rIns="50800" bIns="50800" anchor="ctr"/>
          <a:lstStyle/>
          <a:p>
            <a:pPr/>
          </a:p>
        </p:txBody>
      </p:sp>
      <p:sp>
        <p:nvSpPr>
          <p:cNvPr id="257" name="원"/>
          <p:cNvSpPr/>
          <p:nvPr/>
        </p:nvSpPr>
        <p:spPr>
          <a:xfrm>
            <a:off x="6406521" y="3330376"/>
            <a:ext cx="2172958" cy="2172958"/>
          </a:xfrm>
          <a:prstGeom prst="ellipse">
            <a:avLst/>
          </a:prstGeom>
          <a:solidFill>
            <a:srgbClr val="FFFFFF"/>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58" name="선"/>
          <p:cNvSpPr/>
          <p:nvPr/>
        </p:nvSpPr>
        <p:spPr>
          <a:xfrm flipV="1">
            <a:off x="7492999" y="5482166"/>
            <a:ext cx="1" cy="571501"/>
          </a:xfrm>
          <a:prstGeom prst="line">
            <a:avLst/>
          </a:prstGeom>
          <a:ln>
            <a:solidFill>
              <a:srgbClr val="FFFFFF"/>
            </a:solidFill>
            <a:miter lim="400000"/>
          </a:ln>
        </p:spPr>
        <p:txBody>
          <a:bodyPr lIns="50800" tIns="50800" rIns="50800" bIns="50800" anchor="ctr"/>
          <a:lstStyle/>
          <a:p>
            <a:pPr/>
          </a:p>
        </p:txBody>
      </p:sp>
      <p:sp>
        <p:nvSpPr>
          <p:cNvPr id="259" name="원"/>
          <p:cNvSpPr/>
          <p:nvPr/>
        </p:nvSpPr>
        <p:spPr>
          <a:xfrm>
            <a:off x="9200521" y="3330376"/>
            <a:ext cx="2172958" cy="2172958"/>
          </a:xfrm>
          <a:prstGeom prst="ellipse">
            <a:avLst/>
          </a:prstGeom>
          <a:solidFill>
            <a:srgbClr val="FFFFFF"/>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60" name="선"/>
          <p:cNvSpPr/>
          <p:nvPr/>
        </p:nvSpPr>
        <p:spPr>
          <a:xfrm flipV="1">
            <a:off x="10286999" y="5482166"/>
            <a:ext cx="1" cy="571501"/>
          </a:xfrm>
          <a:prstGeom prst="line">
            <a:avLst/>
          </a:prstGeom>
          <a:ln>
            <a:solidFill>
              <a:srgbClr val="FFFFFF"/>
            </a:solidFill>
            <a:miter lim="400000"/>
          </a:ln>
        </p:spPr>
        <p:txBody>
          <a:bodyPr lIns="50800" tIns="50800" rIns="50800" bIns="50800" anchor="ctr"/>
          <a:lstStyle/>
          <a:p>
            <a:pPr/>
          </a:p>
        </p:txBody>
      </p:sp>
      <p:sp>
        <p:nvSpPr>
          <p:cNvPr id="261" name="원"/>
          <p:cNvSpPr/>
          <p:nvPr/>
        </p:nvSpPr>
        <p:spPr>
          <a:xfrm>
            <a:off x="888441" y="3400296"/>
            <a:ext cx="2033118" cy="2033118"/>
          </a:xfrm>
          <a:prstGeom prst="ellipse">
            <a:avLst/>
          </a:prstGeom>
          <a:solidFill>
            <a:srgbClr val="EDEDED"/>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62" name="원"/>
          <p:cNvSpPr/>
          <p:nvPr/>
        </p:nvSpPr>
        <p:spPr>
          <a:xfrm>
            <a:off x="3682441" y="3400296"/>
            <a:ext cx="2033118" cy="2033118"/>
          </a:xfrm>
          <a:prstGeom prst="ellipse">
            <a:avLst/>
          </a:prstGeom>
          <a:solidFill>
            <a:srgbClr val="EDEDED"/>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63" name="원"/>
          <p:cNvSpPr/>
          <p:nvPr/>
        </p:nvSpPr>
        <p:spPr>
          <a:xfrm>
            <a:off x="6476441" y="3400296"/>
            <a:ext cx="2033118" cy="2033118"/>
          </a:xfrm>
          <a:prstGeom prst="ellipse">
            <a:avLst/>
          </a:prstGeom>
          <a:solidFill>
            <a:srgbClr val="EDEDED"/>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64" name="원"/>
          <p:cNvSpPr/>
          <p:nvPr/>
        </p:nvSpPr>
        <p:spPr>
          <a:xfrm>
            <a:off x="9270441" y="3400296"/>
            <a:ext cx="2033118" cy="2033118"/>
          </a:xfrm>
          <a:prstGeom prst="ellipse">
            <a:avLst/>
          </a:prstGeom>
          <a:solidFill>
            <a:srgbClr val="EDEDED"/>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65" name="카메라"/>
          <p:cNvSpPr/>
          <p:nvPr/>
        </p:nvSpPr>
        <p:spPr>
          <a:xfrm>
            <a:off x="1411102" y="4066033"/>
            <a:ext cx="987796" cy="7016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66" name="카메라"/>
          <p:cNvSpPr/>
          <p:nvPr/>
        </p:nvSpPr>
        <p:spPr>
          <a:xfrm>
            <a:off x="4205102" y="4066033"/>
            <a:ext cx="987796" cy="7016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67" name="카메라"/>
          <p:cNvSpPr/>
          <p:nvPr/>
        </p:nvSpPr>
        <p:spPr>
          <a:xfrm>
            <a:off x="6999102" y="4066033"/>
            <a:ext cx="987795" cy="7016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68" name="카메라"/>
          <p:cNvSpPr/>
          <p:nvPr/>
        </p:nvSpPr>
        <p:spPr>
          <a:xfrm>
            <a:off x="9793103" y="4066033"/>
            <a:ext cx="987795" cy="7016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직사각형"/>
          <p:cNvSpPr/>
          <p:nvPr/>
        </p:nvSpPr>
        <p:spPr>
          <a:xfrm>
            <a:off x="-8467" y="-25400"/>
            <a:ext cx="13021735" cy="9804400"/>
          </a:xfrm>
          <a:prstGeom prst="rect">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89" name="그룹"/>
          <p:cNvGrpSpPr/>
          <p:nvPr/>
        </p:nvGrpSpPr>
        <p:grpSpPr>
          <a:xfrm>
            <a:off x="386952" y="408649"/>
            <a:ext cx="12236849" cy="8934715"/>
            <a:chOff x="0" y="0"/>
            <a:chExt cx="12236847" cy="8934713"/>
          </a:xfrm>
        </p:grpSpPr>
        <p:sp>
          <p:nvSpPr>
            <p:cNvPr id="271"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72" name="직사각형"/>
            <p:cNvSpPr/>
            <p:nvPr/>
          </p:nvSpPr>
          <p:spPr>
            <a:xfrm>
              <a:off x="0" y="0"/>
              <a:ext cx="12230895" cy="742950"/>
            </a:xfrm>
            <a:prstGeom prst="rect">
              <a:avLst/>
            </a:prstGeom>
            <a:solidFill>
              <a:srgbClr val="0000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73"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solidFill>
                    <a:srgbClr val="FFFFFF"/>
                  </a:solidFill>
                  <a:latin typeface="NeoDunggeunmo"/>
                  <a:ea typeface="NeoDunggeunmo"/>
                  <a:cs typeface="NeoDunggeunmo"/>
                  <a:sym typeface="NeoDunggeunmo"/>
                </a:defRPr>
              </a:lvl1pPr>
            </a:lstStyle>
            <a:p>
              <a:pPr/>
              <a:r>
                <a:t>대제목을 입력해주세요</a:t>
              </a:r>
            </a:p>
          </p:txBody>
        </p:sp>
        <p:sp>
          <p:nvSpPr>
            <p:cNvPr id="274"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83" name="그룹"/>
            <p:cNvGrpSpPr/>
            <p:nvPr/>
          </p:nvGrpSpPr>
          <p:grpSpPr>
            <a:xfrm>
              <a:off x="10856780" y="193674"/>
              <a:ext cx="1177396" cy="355601"/>
              <a:chOff x="0" y="0"/>
              <a:chExt cx="1177394" cy="355600"/>
            </a:xfrm>
          </p:grpSpPr>
          <p:sp>
            <p:nvSpPr>
              <p:cNvPr id="275" name="사각형"/>
              <p:cNvSpPr/>
              <p:nvPr/>
            </p:nvSpPr>
            <p:spPr>
              <a:xfrm>
                <a:off x="0"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76" name="선"/>
              <p:cNvSpPr/>
              <p:nvPr/>
            </p:nvSpPr>
            <p:spPr>
              <a:xfrm>
                <a:off x="73069" y="257328"/>
                <a:ext cx="209462"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277" name="사각형"/>
              <p:cNvSpPr/>
              <p:nvPr/>
            </p:nvSpPr>
            <p:spPr>
              <a:xfrm>
                <a:off x="410896"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78" name="사각형"/>
              <p:cNvSpPr/>
              <p:nvPr/>
            </p:nvSpPr>
            <p:spPr>
              <a:xfrm>
                <a:off x="514139" y="92951"/>
                <a:ext cx="149117" cy="149117"/>
              </a:xfrm>
              <a:prstGeom prst="rect">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79" name="사각형"/>
              <p:cNvSpPr/>
              <p:nvPr/>
            </p:nvSpPr>
            <p:spPr>
              <a:xfrm>
                <a:off x="821794"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82" name="그룹"/>
              <p:cNvGrpSpPr/>
              <p:nvPr/>
            </p:nvGrpSpPr>
            <p:grpSpPr>
              <a:xfrm>
                <a:off x="908922" y="81304"/>
                <a:ext cx="181345" cy="181345"/>
                <a:chOff x="0" y="0"/>
                <a:chExt cx="181344" cy="181343"/>
              </a:xfrm>
            </p:grpSpPr>
            <p:sp>
              <p:nvSpPr>
                <p:cNvPr id="280" name="선"/>
                <p:cNvSpPr/>
                <p:nvPr/>
              </p:nvSpPr>
              <p:spPr>
                <a:xfrm flipV="1">
                  <a:off x="-1"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sp>
              <p:nvSpPr>
                <p:cNvPr id="281" name="선"/>
                <p:cNvSpPr/>
                <p:nvPr/>
              </p:nvSpPr>
              <p:spPr>
                <a:xfrm flipH="1" flipV="1">
                  <a:off x="0"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grpSp>
        </p:grpSp>
        <p:sp>
          <p:nvSpPr>
            <p:cNvPr id="284"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285"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86"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287"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288" name="이미지" descr="이미지"/>
            <p:cNvPicPr>
              <a:picLocks noChangeAspect="1"/>
            </p:cNvPicPr>
            <p:nvPr/>
          </p:nvPicPr>
          <p:blipFill>
            <a:blip r:embed="rId2">
              <a:extLst/>
            </a:blip>
            <a:stretch>
              <a:fillRect/>
            </a:stretch>
          </p:blipFill>
          <p:spPr>
            <a:xfrm>
              <a:off x="206434" y="161149"/>
              <a:ext cx="509685" cy="471451"/>
            </a:xfrm>
            <a:prstGeom prst="rect">
              <a:avLst/>
            </a:prstGeom>
            <a:ln w="12700" cap="flat">
              <a:noFill/>
              <a:miter lim="400000"/>
            </a:ln>
            <a:effectLst/>
          </p:spPr>
        </p:pic>
      </p:grpSp>
      <p:sp>
        <p:nvSpPr>
          <p:cNvPr id="290" name="직사각형"/>
          <p:cNvSpPr/>
          <p:nvPr/>
        </p:nvSpPr>
        <p:spPr>
          <a:xfrm>
            <a:off x="12317875" y="1527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aphicFrame>
        <p:nvGraphicFramePr>
          <p:cNvPr id="291" name="표"/>
          <p:cNvGraphicFramePr/>
          <p:nvPr/>
        </p:nvGraphicFramePr>
        <p:xfrm>
          <a:off x="880533" y="2550715"/>
          <a:ext cx="10963012" cy="62771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62515"/>
                <a:gridCol w="1562515"/>
                <a:gridCol w="1562515"/>
                <a:gridCol w="1562515"/>
                <a:gridCol w="1562515"/>
                <a:gridCol w="1562515"/>
                <a:gridCol w="1562515"/>
              </a:tblGrid>
              <a:tr h="414094">
                <a:tc>
                  <a:txBody>
                    <a:bodyPr/>
                    <a:lstStyle/>
                    <a:p>
                      <a:pPr>
                        <a:defRPr sz="1800"/>
                      </a:pPr>
                      <a:r>
                        <a:rPr sz="2100">
                          <a:latin typeface="NeoDunggeunmo"/>
                          <a:ea typeface="NeoDunggeunmo"/>
                          <a:cs typeface="NeoDunggeunmo"/>
                          <a:sym typeface="NeoDunggeunmo"/>
                        </a:rPr>
                        <a:t>SUN</a:t>
                      </a:r>
                    </a:p>
                  </a:txBody>
                  <a:tcPr marL="50800" marR="50800" marT="50800" marB="50800" anchor="ctr" anchorCtr="0" horzOverflow="overflow">
                    <a:solidFill>
                      <a:srgbClr val="FFE300"/>
                    </a:solidFill>
                  </a:tcPr>
                </a:tc>
                <a:tc>
                  <a:txBody>
                    <a:bodyPr/>
                    <a:lstStyle/>
                    <a:p>
                      <a:pPr>
                        <a:defRPr sz="1800"/>
                      </a:pPr>
                      <a:r>
                        <a:rPr sz="2100">
                          <a:latin typeface="NeoDunggeunmo"/>
                          <a:ea typeface="NeoDunggeunmo"/>
                          <a:cs typeface="NeoDunggeunmo"/>
                          <a:sym typeface="NeoDunggeunmo"/>
                        </a:rPr>
                        <a:t>MON</a:t>
                      </a:r>
                    </a:p>
                  </a:txBody>
                  <a:tcPr marL="50800" marR="50800" marT="50800" marB="50800" anchor="ctr" anchorCtr="0" horzOverflow="overflow">
                    <a:solidFill>
                      <a:srgbClr val="FFE300"/>
                    </a:solidFill>
                  </a:tcPr>
                </a:tc>
                <a:tc>
                  <a:txBody>
                    <a:bodyPr/>
                    <a:lstStyle/>
                    <a:p>
                      <a:pPr>
                        <a:defRPr sz="1800"/>
                      </a:pPr>
                      <a:r>
                        <a:rPr sz="2100">
                          <a:latin typeface="NeoDunggeunmo"/>
                          <a:ea typeface="NeoDunggeunmo"/>
                          <a:cs typeface="NeoDunggeunmo"/>
                          <a:sym typeface="NeoDunggeunmo"/>
                        </a:rPr>
                        <a:t>TUE</a:t>
                      </a:r>
                    </a:p>
                  </a:txBody>
                  <a:tcPr marL="50800" marR="50800" marT="50800" marB="50800" anchor="ctr" anchorCtr="0" horzOverflow="overflow">
                    <a:solidFill>
                      <a:srgbClr val="FFE300"/>
                    </a:solidFill>
                  </a:tcPr>
                </a:tc>
                <a:tc>
                  <a:txBody>
                    <a:bodyPr/>
                    <a:lstStyle/>
                    <a:p>
                      <a:pPr>
                        <a:defRPr sz="1800"/>
                      </a:pPr>
                      <a:r>
                        <a:rPr sz="2100">
                          <a:latin typeface="NeoDunggeunmo"/>
                          <a:ea typeface="NeoDunggeunmo"/>
                          <a:cs typeface="NeoDunggeunmo"/>
                          <a:sym typeface="NeoDunggeunmo"/>
                        </a:rPr>
                        <a:t>WED</a:t>
                      </a:r>
                    </a:p>
                  </a:txBody>
                  <a:tcPr marL="50800" marR="50800" marT="50800" marB="50800" anchor="ctr" anchorCtr="0" horzOverflow="overflow">
                    <a:solidFill>
                      <a:srgbClr val="FFE300"/>
                    </a:solidFill>
                  </a:tcPr>
                </a:tc>
                <a:tc>
                  <a:txBody>
                    <a:bodyPr/>
                    <a:lstStyle/>
                    <a:p>
                      <a:pPr>
                        <a:defRPr sz="1800"/>
                      </a:pPr>
                      <a:r>
                        <a:rPr sz="2100">
                          <a:latin typeface="NeoDunggeunmo"/>
                          <a:ea typeface="NeoDunggeunmo"/>
                          <a:cs typeface="NeoDunggeunmo"/>
                          <a:sym typeface="NeoDunggeunmo"/>
                        </a:rPr>
                        <a:t>THU</a:t>
                      </a:r>
                    </a:p>
                  </a:txBody>
                  <a:tcPr marL="50800" marR="50800" marT="50800" marB="50800" anchor="ctr" anchorCtr="0" horzOverflow="overflow">
                    <a:solidFill>
                      <a:srgbClr val="FFE300"/>
                    </a:solidFill>
                  </a:tcPr>
                </a:tc>
                <a:tc>
                  <a:txBody>
                    <a:bodyPr/>
                    <a:lstStyle/>
                    <a:p>
                      <a:pPr>
                        <a:defRPr sz="1800"/>
                      </a:pPr>
                      <a:r>
                        <a:rPr sz="2100">
                          <a:latin typeface="NeoDunggeunmo"/>
                          <a:ea typeface="NeoDunggeunmo"/>
                          <a:cs typeface="NeoDunggeunmo"/>
                          <a:sym typeface="NeoDunggeunmo"/>
                        </a:rPr>
                        <a:t>FRI</a:t>
                      </a:r>
                    </a:p>
                  </a:txBody>
                  <a:tcPr marL="50800" marR="50800" marT="50800" marB="50800" anchor="ctr" anchorCtr="0" horzOverflow="overflow">
                    <a:solidFill>
                      <a:srgbClr val="FFE300"/>
                    </a:solidFill>
                  </a:tcPr>
                </a:tc>
                <a:tc>
                  <a:txBody>
                    <a:bodyPr/>
                    <a:lstStyle/>
                    <a:p>
                      <a:pPr>
                        <a:defRPr sz="1800"/>
                      </a:pPr>
                      <a:r>
                        <a:rPr sz="2100">
                          <a:latin typeface="NeoDunggeunmo"/>
                          <a:ea typeface="NeoDunggeunmo"/>
                          <a:cs typeface="NeoDunggeunmo"/>
                          <a:sym typeface="NeoDunggeunmo"/>
                        </a:rPr>
                        <a:t>SAT</a:t>
                      </a:r>
                    </a:p>
                  </a:txBody>
                  <a:tcPr marL="50800" marR="50800" marT="50800" marB="50800" anchor="ctr" anchorCtr="0" horzOverflow="overflow">
                    <a:solidFill>
                      <a:srgbClr val="FFE300"/>
                    </a:solidFill>
                  </a:tcPr>
                </a:tc>
              </a:tr>
              <a:tr h="1070724">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r>
              <a:tr h="1217502">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r>
              <a:tr h="1181783">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r>
              <a:tr h="1188398">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r>
              <a:tr h="1179203">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r>
            </a:tbl>
          </a:graphicData>
        </a:graphic>
      </p:graphicFrame>
      <p:sp>
        <p:nvSpPr>
          <p:cNvPr id="292" name="2020 해달플랜"/>
          <p:cNvSpPr txBox="1"/>
          <p:nvPr/>
        </p:nvSpPr>
        <p:spPr>
          <a:xfrm>
            <a:off x="832569" y="1639406"/>
            <a:ext cx="3416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4000">
                <a:latin typeface="NeoDunggeunmo"/>
                <a:ea typeface="NeoDunggeunmo"/>
                <a:cs typeface="NeoDunggeunmo"/>
                <a:sym typeface="NeoDunggeunmo"/>
              </a:defRPr>
            </a:lvl1pPr>
          </a:lstStyle>
          <a:p>
            <a:pPr/>
            <a:r>
              <a:t>2020 해달플랜</a:t>
            </a:r>
          </a:p>
        </p:txBody>
      </p:sp>
      <p:grpSp>
        <p:nvGrpSpPr>
          <p:cNvPr id="328" name="그룹"/>
          <p:cNvGrpSpPr/>
          <p:nvPr/>
        </p:nvGrpSpPr>
        <p:grpSpPr>
          <a:xfrm>
            <a:off x="976735" y="2980266"/>
            <a:ext cx="9666124" cy="5011162"/>
            <a:chOff x="0" y="0"/>
            <a:chExt cx="9666122" cy="5011160"/>
          </a:xfrm>
        </p:grpSpPr>
        <p:sp>
          <p:nvSpPr>
            <p:cNvPr id="293" name="1"/>
            <p:cNvSpPr txBox="1"/>
            <p:nvPr/>
          </p:nvSpPr>
          <p:spPr>
            <a:xfrm>
              <a:off x="0" y="-1"/>
              <a:ext cx="215646"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1</a:t>
              </a:r>
            </a:p>
          </p:txBody>
        </p:sp>
        <p:sp>
          <p:nvSpPr>
            <p:cNvPr id="294" name="2"/>
            <p:cNvSpPr txBox="1"/>
            <p:nvPr/>
          </p:nvSpPr>
          <p:spPr>
            <a:xfrm>
              <a:off x="1556071" y="-1"/>
              <a:ext cx="215647"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2</a:t>
              </a:r>
            </a:p>
          </p:txBody>
        </p:sp>
        <p:sp>
          <p:nvSpPr>
            <p:cNvPr id="295" name="3"/>
            <p:cNvSpPr txBox="1"/>
            <p:nvPr/>
          </p:nvSpPr>
          <p:spPr>
            <a:xfrm>
              <a:off x="3112143" y="-1"/>
              <a:ext cx="215647"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3</a:t>
              </a:r>
            </a:p>
          </p:txBody>
        </p:sp>
        <p:sp>
          <p:nvSpPr>
            <p:cNvPr id="296" name="4"/>
            <p:cNvSpPr txBox="1"/>
            <p:nvPr/>
          </p:nvSpPr>
          <p:spPr>
            <a:xfrm>
              <a:off x="4680915" y="-1"/>
              <a:ext cx="215647"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4</a:t>
              </a:r>
            </a:p>
          </p:txBody>
        </p:sp>
        <p:sp>
          <p:nvSpPr>
            <p:cNvPr id="297" name="5"/>
            <p:cNvSpPr txBox="1"/>
            <p:nvPr/>
          </p:nvSpPr>
          <p:spPr>
            <a:xfrm>
              <a:off x="6236987" y="-1"/>
              <a:ext cx="215647"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5</a:t>
              </a:r>
            </a:p>
          </p:txBody>
        </p:sp>
        <p:sp>
          <p:nvSpPr>
            <p:cNvPr id="298" name="6"/>
            <p:cNvSpPr txBox="1"/>
            <p:nvPr/>
          </p:nvSpPr>
          <p:spPr>
            <a:xfrm>
              <a:off x="7793059" y="-1"/>
              <a:ext cx="215647"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6</a:t>
              </a:r>
            </a:p>
          </p:txBody>
        </p:sp>
        <p:sp>
          <p:nvSpPr>
            <p:cNvPr id="299" name="7"/>
            <p:cNvSpPr txBox="1"/>
            <p:nvPr/>
          </p:nvSpPr>
          <p:spPr>
            <a:xfrm>
              <a:off x="9349130" y="-1"/>
              <a:ext cx="215647"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7</a:t>
              </a:r>
            </a:p>
          </p:txBody>
        </p:sp>
        <p:sp>
          <p:nvSpPr>
            <p:cNvPr id="300" name="8"/>
            <p:cNvSpPr txBox="1"/>
            <p:nvPr/>
          </p:nvSpPr>
          <p:spPr>
            <a:xfrm>
              <a:off x="0" y="1086860"/>
              <a:ext cx="215646"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8</a:t>
              </a:r>
            </a:p>
          </p:txBody>
        </p:sp>
        <p:sp>
          <p:nvSpPr>
            <p:cNvPr id="301" name="9"/>
            <p:cNvSpPr txBox="1"/>
            <p:nvPr/>
          </p:nvSpPr>
          <p:spPr>
            <a:xfrm>
              <a:off x="1556071" y="1086860"/>
              <a:ext cx="215647"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9</a:t>
              </a:r>
            </a:p>
          </p:txBody>
        </p:sp>
        <p:sp>
          <p:nvSpPr>
            <p:cNvPr id="302" name="10"/>
            <p:cNvSpPr txBox="1"/>
            <p:nvPr/>
          </p:nvSpPr>
          <p:spPr>
            <a:xfrm>
              <a:off x="3112143" y="1086860"/>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10</a:t>
              </a:r>
            </a:p>
          </p:txBody>
        </p:sp>
        <p:sp>
          <p:nvSpPr>
            <p:cNvPr id="303" name="11"/>
            <p:cNvSpPr txBox="1"/>
            <p:nvPr/>
          </p:nvSpPr>
          <p:spPr>
            <a:xfrm>
              <a:off x="4680915" y="1086860"/>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11</a:t>
              </a:r>
            </a:p>
          </p:txBody>
        </p:sp>
        <p:sp>
          <p:nvSpPr>
            <p:cNvPr id="304" name="12"/>
            <p:cNvSpPr txBox="1"/>
            <p:nvPr/>
          </p:nvSpPr>
          <p:spPr>
            <a:xfrm>
              <a:off x="6236987" y="1086860"/>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12</a:t>
              </a:r>
            </a:p>
          </p:txBody>
        </p:sp>
        <p:sp>
          <p:nvSpPr>
            <p:cNvPr id="305" name="13"/>
            <p:cNvSpPr txBox="1"/>
            <p:nvPr/>
          </p:nvSpPr>
          <p:spPr>
            <a:xfrm>
              <a:off x="7793059" y="1086860"/>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13</a:t>
              </a:r>
            </a:p>
          </p:txBody>
        </p:sp>
        <p:sp>
          <p:nvSpPr>
            <p:cNvPr id="306" name="14"/>
            <p:cNvSpPr txBox="1"/>
            <p:nvPr/>
          </p:nvSpPr>
          <p:spPr>
            <a:xfrm>
              <a:off x="9349130" y="1086860"/>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14</a:t>
              </a:r>
            </a:p>
          </p:txBody>
        </p:sp>
        <p:sp>
          <p:nvSpPr>
            <p:cNvPr id="307" name="15"/>
            <p:cNvSpPr txBox="1"/>
            <p:nvPr/>
          </p:nvSpPr>
          <p:spPr>
            <a:xfrm>
              <a:off x="0" y="2289126"/>
              <a:ext cx="316992"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15</a:t>
              </a:r>
            </a:p>
          </p:txBody>
        </p:sp>
        <p:sp>
          <p:nvSpPr>
            <p:cNvPr id="308" name="16"/>
            <p:cNvSpPr txBox="1"/>
            <p:nvPr/>
          </p:nvSpPr>
          <p:spPr>
            <a:xfrm>
              <a:off x="1556071" y="2289126"/>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16</a:t>
              </a:r>
            </a:p>
          </p:txBody>
        </p:sp>
        <p:sp>
          <p:nvSpPr>
            <p:cNvPr id="309" name="17"/>
            <p:cNvSpPr txBox="1"/>
            <p:nvPr/>
          </p:nvSpPr>
          <p:spPr>
            <a:xfrm>
              <a:off x="3112143" y="2289126"/>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17</a:t>
              </a:r>
            </a:p>
          </p:txBody>
        </p:sp>
        <p:sp>
          <p:nvSpPr>
            <p:cNvPr id="310" name="18"/>
            <p:cNvSpPr txBox="1"/>
            <p:nvPr/>
          </p:nvSpPr>
          <p:spPr>
            <a:xfrm>
              <a:off x="4680915" y="2289126"/>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18</a:t>
              </a:r>
            </a:p>
          </p:txBody>
        </p:sp>
        <p:sp>
          <p:nvSpPr>
            <p:cNvPr id="311" name="19"/>
            <p:cNvSpPr txBox="1"/>
            <p:nvPr/>
          </p:nvSpPr>
          <p:spPr>
            <a:xfrm>
              <a:off x="6236987" y="2289126"/>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19</a:t>
              </a:r>
            </a:p>
          </p:txBody>
        </p:sp>
        <p:sp>
          <p:nvSpPr>
            <p:cNvPr id="312" name="20"/>
            <p:cNvSpPr txBox="1"/>
            <p:nvPr/>
          </p:nvSpPr>
          <p:spPr>
            <a:xfrm>
              <a:off x="7793059" y="2289126"/>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20</a:t>
              </a:r>
            </a:p>
          </p:txBody>
        </p:sp>
        <p:sp>
          <p:nvSpPr>
            <p:cNvPr id="313" name="21"/>
            <p:cNvSpPr txBox="1"/>
            <p:nvPr/>
          </p:nvSpPr>
          <p:spPr>
            <a:xfrm>
              <a:off x="9349130" y="2289126"/>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21</a:t>
              </a:r>
            </a:p>
          </p:txBody>
        </p:sp>
        <p:sp>
          <p:nvSpPr>
            <p:cNvPr id="314" name="22"/>
            <p:cNvSpPr txBox="1"/>
            <p:nvPr/>
          </p:nvSpPr>
          <p:spPr>
            <a:xfrm>
              <a:off x="0" y="3478693"/>
              <a:ext cx="316992"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22</a:t>
              </a:r>
            </a:p>
          </p:txBody>
        </p:sp>
        <p:sp>
          <p:nvSpPr>
            <p:cNvPr id="315" name="23"/>
            <p:cNvSpPr txBox="1"/>
            <p:nvPr/>
          </p:nvSpPr>
          <p:spPr>
            <a:xfrm>
              <a:off x="1556071" y="3478693"/>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23</a:t>
              </a:r>
            </a:p>
          </p:txBody>
        </p:sp>
        <p:sp>
          <p:nvSpPr>
            <p:cNvPr id="316" name="24"/>
            <p:cNvSpPr txBox="1"/>
            <p:nvPr/>
          </p:nvSpPr>
          <p:spPr>
            <a:xfrm>
              <a:off x="3112143" y="3478693"/>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24</a:t>
              </a:r>
            </a:p>
          </p:txBody>
        </p:sp>
        <p:sp>
          <p:nvSpPr>
            <p:cNvPr id="317" name="25"/>
            <p:cNvSpPr txBox="1"/>
            <p:nvPr/>
          </p:nvSpPr>
          <p:spPr>
            <a:xfrm>
              <a:off x="4680915" y="3478693"/>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25</a:t>
              </a:r>
            </a:p>
          </p:txBody>
        </p:sp>
        <p:sp>
          <p:nvSpPr>
            <p:cNvPr id="318" name="26"/>
            <p:cNvSpPr txBox="1"/>
            <p:nvPr/>
          </p:nvSpPr>
          <p:spPr>
            <a:xfrm>
              <a:off x="6236987" y="3478693"/>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26</a:t>
              </a:r>
            </a:p>
          </p:txBody>
        </p:sp>
        <p:sp>
          <p:nvSpPr>
            <p:cNvPr id="319" name="27"/>
            <p:cNvSpPr txBox="1"/>
            <p:nvPr/>
          </p:nvSpPr>
          <p:spPr>
            <a:xfrm>
              <a:off x="7793059" y="3478693"/>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27</a:t>
              </a:r>
            </a:p>
          </p:txBody>
        </p:sp>
        <p:sp>
          <p:nvSpPr>
            <p:cNvPr id="320" name="28"/>
            <p:cNvSpPr txBox="1"/>
            <p:nvPr/>
          </p:nvSpPr>
          <p:spPr>
            <a:xfrm>
              <a:off x="9349130" y="3478693"/>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28</a:t>
              </a:r>
            </a:p>
          </p:txBody>
        </p:sp>
        <p:sp>
          <p:nvSpPr>
            <p:cNvPr id="321" name="29"/>
            <p:cNvSpPr txBox="1"/>
            <p:nvPr/>
          </p:nvSpPr>
          <p:spPr>
            <a:xfrm>
              <a:off x="0" y="4655560"/>
              <a:ext cx="316992"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29</a:t>
              </a:r>
            </a:p>
          </p:txBody>
        </p:sp>
        <p:sp>
          <p:nvSpPr>
            <p:cNvPr id="322" name="30"/>
            <p:cNvSpPr txBox="1"/>
            <p:nvPr/>
          </p:nvSpPr>
          <p:spPr>
            <a:xfrm>
              <a:off x="1556071" y="4655560"/>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30</a:t>
              </a:r>
            </a:p>
          </p:txBody>
        </p:sp>
        <p:sp>
          <p:nvSpPr>
            <p:cNvPr id="323" name="31"/>
            <p:cNvSpPr txBox="1"/>
            <p:nvPr/>
          </p:nvSpPr>
          <p:spPr>
            <a:xfrm>
              <a:off x="3112143" y="4655560"/>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31</a:t>
              </a:r>
            </a:p>
          </p:txBody>
        </p:sp>
        <p:sp>
          <p:nvSpPr>
            <p:cNvPr id="324" name="1"/>
            <p:cNvSpPr txBox="1"/>
            <p:nvPr/>
          </p:nvSpPr>
          <p:spPr>
            <a:xfrm>
              <a:off x="4680915" y="4655560"/>
              <a:ext cx="215647"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solidFill>
                    <a:srgbClr val="D5D5D5"/>
                  </a:solidFill>
                  <a:latin typeface="Noto Sans CJK KR Medium"/>
                  <a:ea typeface="Noto Sans CJK KR Medium"/>
                  <a:cs typeface="Noto Sans CJK KR Medium"/>
                  <a:sym typeface="Noto Sans CJK KR Medium"/>
                </a:defRPr>
              </a:lvl1pPr>
            </a:lstStyle>
            <a:p>
              <a:pPr/>
              <a:r>
                <a:t>1</a:t>
              </a:r>
            </a:p>
          </p:txBody>
        </p:sp>
        <p:sp>
          <p:nvSpPr>
            <p:cNvPr id="325" name="2"/>
            <p:cNvSpPr txBox="1"/>
            <p:nvPr/>
          </p:nvSpPr>
          <p:spPr>
            <a:xfrm>
              <a:off x="6236987" y="4655560"/>
              <a:ext cx="215647"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solidFill>
                    <a:srgbClr val="D5D5D5"/>
                  </a:solidFill>
                  <a:latin typeface="Noto Sans CJK KR Medium"/>
                  <a:ea typeface="Noto Sans CJK KR Medium"/>
                  <a:cs typeface="Noto Sans CJK KR Medium"/>
                  <a:sym typeface="Noto Sans CJK KR Medium"/>
                </a:defRPr>
              </a:lvl1pPr>
            </a:lstStyle>
            <a:p>
              <a:pPr/>
              <a:r>
                <a:t>2</a:t>
              </a:r>
            </a:p>
          </p:txBody>
        </p:sp>
        <p:sp>
          <p:nvSpPr>
            <p:cNvPr id="326" name="3"/>
            <p:cNvSpPr txBox="1"/>
            <p:nvPr/>
          </p:nvSpPr>
          <p:spPr>
            <a:xfrm>
              <a:off x="7793059" y="4655560"/>
              <a:ext cx="215647"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solidFill>
                    <a:srgbClr val="D5D5D5"/>
                  </a:solidFill>
                  <a:latin typeface="Noto Sans CJK KR Medium"/>
                  <a:ea typeface="Noto Sans CJK KR Medium"/>
                  <a:cs typeface="Noto Sans CJK KR Medium"/>
                  <a:sym typeface="Noto Sans CJK KR Medium"/>
                </a:defRPr>
              </a:lvl1pPr>
            </a:lstStyle>
            <a:p>
              <a:pPr/>
              <a:r>
                <a:t>3</a:t>
              </a:r>
            </a:p>
          </p:txBody>
        </p:sp>
        <p:sp>
          <p:nvSpPr>
            <p:cNvPr id="327" name="4"/>
            <p:cNvSpPr txBox="1"/>
            <p:nvPr/>
          </p:nvSpPr>
          <p:spPr>
            <a:xfrm>
              <a:off x="9349130" y="4655560"/>
              <a:ext cx="215647"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solidFill>
                    <a:srgbClr val="D5D5D5"/>
                  </a:solidFill>
                  <a:latin typeface="Noto Sans CJK KR Medium"/>
                  <a:ea typeface="Noto Sans CJK KR Medium"/>
                  <a:cs typeface="Noto Sans CJK KR Medium"/>
                  <a:sym typeface="Noto Sans CJK KR Medium"/>
                </a:defRPr>
              </a:lvl1pPr>
            </a:lstStyle>
            <a:p>
              <a:pPr/>
              <a:r>
                <a:t>4</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직사각형"/>
          <p:cNvSpPr/>
          <p:nvPr/>
        </p:nvSpPr>
        <p:spPr>
          <a:xfrm>
            <a:off x="-8467" y="-25400"/>
            <a:ext cx="13021735" cy="9804400"/>
          </a:xfrm>
          <a:prstGeom prst="rect">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49" name="그룹"/>
          <p:cNvGrpSpPr/>
          <p:nvPr/>
        </p:nvGrpSpPr>
        <p:grpSpPr>
          <a:xfrm>
            <a:off x="386952" y="408649"/>
            <a:ext cx="12236849" cy="8934715"/>
            <a:chOff x="0" y="0"/>
            <a:chExt cx="12236847" cy="8934713"/>
          </a:xfrm>
        </p:grpSpPr>
        <p:sp>
          <p:nvSpPr>
            <p:cNvPr id="331"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32" name="직사각형"/>
            <p:cNvSpPr/>
            <p:nvPr/>
          </p:nvSpPr>
          <p:spPr>
            <a:xfrm>
              <a:off x="0" y="0"/>
              <a:ext cx="12230895" cy="742950"/>
            </a:xfrm>
            <a:prstGeom prst="rect">
              <a:avLst/>
            </a:prstGeom>
            <a:solidFill>
              <a:srgbClr val="0000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33"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solidFill>
                    <a:srgbClr val="FFFFFF"/>
                  </a:solidFill>
                  <a:latin typeface="NeoDunggeunmo"/>
                  <a:ea typeface="NeoDunggeunmo"/>
                  <a:cs typeface="NeoDunggeunmo"/>
                  <a:sym typeface="NeoDunggeunmo"/>
                </a:defRPr>
              </a:lvl1pPr>
            </a:lstStyle>
            <a:p>
              <a:pPr/>
              <a:r>
                <a:t>대제목을 입력해주세요</a:t>
              </a:r>
            </a:p>
          </p:txBody>
        </p:sp>
        <p:sp>
          <p:nvSpPr>
            <p:cNvPr id="334"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43" name="그룹"/>
            <p:cNvGrpSpPr/>
            <p:nvPr/>
          </p:nvGrpSpPr>
          <p:grpSpPr>
            <a:xfrm>
              <a:off x="10856780" y="193674"/>
              <a:ext cx="1177396" cy="355601"/>
              <a:chOff x="0" y="0"/>
              <a:chExt cx="1177394" cy="355600"/>
            </a:xfrm>
          </p:grpSpPr>
          <p:sp>
            <p:nvSpPr>
              <p:cNvPr id="335" name="사각형"/>
              <p:cNvSpPr/>
              <p:nvPr/>
            </p:nvSpPr>
            <p:spPr>
              <a:xfrm>
                <a:off x="0"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36" name="선"/>
              <p:cNvSpPr/>
              <p:nvPr/>
            </p:nvSpPr>
            <p:spPr>
              <a:xfrm>
                <a:off x="73069" y="257328"/>
                <a:ext cx="209462"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337" name="사각형"/>
              <p:cNvSpPr/>
              <p:nvPr/>
            </p:nvSpPr>
            <p:spPr>
              <a:xfrm>
                <a:off x="410896"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38" name="사각형"/>
              <p:cNvSpPr/>
              <p:nvPr/>
            </p:nvSpPr>
            <p:spPr>
              <a:xfrm>
                <a:off x="514139" y="92951"/>
                <a:ext cx="149117" cy="149117"/>
              </a:xfrm>
              <a:prstGeom prst="rect">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39" name="사각형"/>
              <p:cNvSpPr/>
              <p:nvPr/>
            </p:nvSpPr>
            <p:spPr>
              <a:xfrm>
                <a:off x="821794"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42" name="그룹"/>
              <p:cNvGrpSpPr/>
              <p:nvPr/>
            </p:nvGrpSpPr>
            <p:grpSpPr>
              <a:xfrm>
                <a:off x="908922" y="81304"/>
                <a:ext cx="181345" cy="181345"/>
                <a:chOff x="0" y="0"/>
                <a:chExt cx="181344" cy="181343"/>
              </a:xfrm>
            </p:grpSpPr>
            <p:sp>
              <p:nvSpPr>
                <p:cNvPr id="340" name="선"/>
                <p:cNvSpPr/>
                <p:nvPr/>
              </p:nvSpPr>
              <p:spPr>
                <a:xfrm flipV="1">
                  <a:off x="-1"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sp>
              <p:nvSpPr>
                <p:cNvPr id="341" name="선"/>
                <p:cNvSpPr/>
                <p:nvPr/>
              </p:nvSpPr>
              <p:spPr>
                <a:xfrm flipH="1" flipV="1">
                  <a:off x="0"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grpSp>
        </p:grpSp>
        <p:sp>
          <p:nvSpPr>
            <p:cNvPr id="344"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345"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46"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347"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348" name="이미지" descr="이미지"/>
            <p:cNvPicPr>
              <a:picLocks noChangeAspect="1"/>
            </p:cNvPicPr>
            <p:nvPr/>
          </p:nvPicPr>
          <p:blipFill>
            <a:blip r:embed="rId2">
              <a:extLst/>
            </a:blip>
            <a:stretch>
              <a:fillRect/>
            </a:stretch>
          </p:blipFill>
          <p:spPr>
            <a:xfrm>
              <a:off x="206434" y="161149"/>
              <a:ext cx="509685" cy="471451"/>
            </a:xfrm>
            <a:prstGeom prst="rect">
              <a:avLst/>
            </a:prstGeom>
            <a:ln w="12700" cap="flat">
              <a:noFill/>
              <a:miter lim="400000"/>
            </a:ln>
            <a:effectLst/>
          </p:spPr>
        </p:pic>
      </p:grpSp>
      <p:sp>
        <p:nvSpPr>
          <p:cNvPr id="350" name="직사각형"/>
          <p:cNvSpPr/>
          <p:nvPr/>
        </p:nvSpPr>
        <p:spPr>
          <a:xfrm>
            <a:off x="12317875" y="1527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59" name="그룹"/>
          <p:cNvGrpSpPr/>
          <p:nvPr/>
        </p:nvGrpSpPr>
        <p:grpSpPr>
          <a:xfrm>
            <a:off x="1292174" y="1685037"/>
            <a:ext cx="10180871" cy="6960053"/>
            <a:chOff x="0" y="0"/>
            <a:chExt cx="10180870" cy="6960051"/>
          </a:xfrm>
        </p:grpSpPr>
        <p:sp>
          <p:nvSpPr>
            <p:cNvPr id="351" name="직사각형"/>
            <p:cNvSpPr/>
            <p:nvPr/>
          </p:nvSpPr>
          <p:spPr>
            <a:xfrm>
              <a:off x="0" y="162684"/>
              <a:ext cx="10033759" cy="6797368"/>
            </a:xfrm>
            <a:prstGeom prst="rect">
              <a:avLst/>
            </a:prstGeom>
            <a:solidFill>
              <a:srgbClr val="FFE3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52" name="직사각형"/>
            <p:cNvSpPr/>
            <p:nvPr/>
          </p:nvSpPr>
          <p:spPr>
            <a:xfrm>
              <a:off x="147111" y="0"/>
              <a:ext cx="10033759" cy="6797368"/>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53" name="직사각형"/>
            <p:cNvSpPr/>
            <p:nvPr/>
          </p:nvSpPr>
          <p:spPr>
            <a:xfrm>
              <a:off x="147111" y="0"/>
              <a:ext cx="10033760" cy="457526"/>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58" name="그룹"/>
            <p:cNvGrpSpPr/>
            <p:nvPr/>
          </p:nvGrpSpPr>
          <p:grpSpPr>
            <a:xfrm>
              <a:off x="9782555" y="98274"/>
              <a:ext cx="274928" cy="274927"/>
              <a:chOff x="0" y="0"/>
              <a:chExt cx="274926" cy="274926"/>
            </a:xfrm>
          </p:grpSpPr>
          <p:sp>
            <p:nvSpPr>
              <p:cNvPr id="354" name="사각형"/>
              <p:cNvSpPr/>
              <p:nvPr/>
            </p:nvSpPr>
            <p:spPr>
              <a:xfrm>
                <a:off x="0" y="0"/>
                <a:ext cx="274927" cy="274927"/>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57" name="그룹"/>
              <p:cNvGrpSpPr/>
              <p:nvPr/>
            </p:nvGrpSpPr>
            <p:grpSpPr>
              <a:xfrm>
                <a:off x="67361" y="62859"/>
                <a:ext cx="140204" cy="140204"/>
                <a:chOff x="0" y="0"/>
                <a:chExt cx="140203" cy="140202"/>
              </a:xfrm>
            </p:grpSpPr>
            <p:sp>
              <p:nvSpPr>
                <p:cNvPr id="355" name="선"/>
                <p:cNvSpPr/>
                <p:nvPr/>
              </p:nvSpPr>
              <p:spPr>
                <a:xfrm flipV="1">
                  <a:off x="-1" y="0"/>
                  <a:ext cx="140204" cy="14020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356" name="선"/>
                <p:cNvSpPr/>
                <p:nvPr/>
              </p:nvSpPr>
              <p:spPr>
                <a:xfrm flipH="1" flipV="1">
                  <a:off x="0" y="-1"/>
                  <a:ext cx="140204" cy="1402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grpSp>
      <p:sp>
        <p:nvSpPr>
          <p:cNvPr id="360" name="중간 간지입니다…"/>
          <p:cNvSpPr txBox="1"/>
          <p:nvPr/>
        </p:nvSpPr>
        <p:spPr>
          <a:xfrm>
            <a:off x="3834566" y="4155090"/>
            <a:ext cx="5367021" cy="14033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50000"/>
              </a:lnSpc>
              <a:defRPr spc="-329" sz="4700">
                <a:latin typeface="NeoDunggeunmo"/>
                <a:ea typeface="NeoDunggeunmo"/>
                <a:cs typeface="NeoDunggeunmo"/>
                <a:sym typeface="NeoDunggeunmo"/>
              </a:defRPr>
            </a:pPr>
            <a:r>
              <a:t>중간 간지입니다</a:t>
            </a:r>
          </a:p>
          <a:p>
            <a:pPr algn="ctr">
              <a:lnSpc>
                <a:spcPct val="50000"/>
              </a:lnSpc>
              <a:defRPr spc="-329" sz="4700">
                <a:latin typeface="NeoDunggeunmo"/>
                <a:ea typeface="NeoDunggeunmo"/>
                <a:cs typeface="NeoDunggeunmo"/>
                <a:sym typeface="NeoDunggeunmo"/>
              </a:defRPr>
            </a:pPr>
            <a:r>
              <a:t>제목을 입력해주세요</a:t>
            </a:r>
          </a:p>
        </p:txBody>
      </p:sp>
      <p:sp>
        <p:nvSpPr>
          <p:cNvPr id="361" name="여기에 부가설명을 입력해주세요"/>
          <p:cNvSpPr txBox="1"/>
          <p:nvPr/>
        </p:nvSpPr>
        <p:spPr>
          <a:xfrm>
            <a:off x="4752340" y="5667035"/>
            <a:ext cx="350012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70000"/>
              </a:lnSpc>
              <a:defRPr sz="2000">
                <a:latin typeface="Noto Sans CJK KR Medium"/>
                <a:ea typeface="Noto Sans CJK KR Medium"/>
                <a:cs typeface="Noto Sans CJK KR Medium"/>
                <a:sym typeface="Noto Sans CJK KR Medium"/>
              </a:defRPr>
            </a:lvl1pPr>
          </a:lstStyle>
          <a:p>
            <a:pPr/>
            <a:r>
              <a:t>여기에 부가설명을 입력해주세요</a:t>
            </a:r>
          </a:p>
        </p:txBody>
      </p:sp>
      <p:grpSp>
        <p:nvGrpSpPr>
          <p:cNvPr id="370" name="그룹"/>
          <p:cNvGrpSpPr/>
          <p:nvPr/>
        </p:nvGrpSpPr>
        <p:grpSpPr>
          <a:xfrm>
            <a:off x="1292174" y="1685037"/>
            <a:ext cx="10180871" cy="6960053"/>
            <a:chOff x="0" y="0"/>
            <a:chExt cx="10180870" cy="6960051"/>
          </a:xfrm>
        </p:grpSpPr>
        <p:sp>
          <p:nvSpPr>
            <p:cNvPr id="362" name="직사각형"/>
            <p:cNvSpPr/>
            <p:nvPr/>
          </p:nvSpPr>
          <p:spPr>
            <a:xfrm>
              <a:off x="0" y="162684"/>
              <a:ext cx="10033759" cy="6797368"/>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63" name="직사각형"/>
            <p:cNvSpPr/>
            <p:nvPr/>
          </p:nvSpPr>
          <p:spPr>
            <a:xfrm>
              <a:off x="147111" y="0"/>
              <a:ext cx="10033759" cy="6797368"/>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64" name="직사각형"/>
            <p:cNvSpPr/>
            <p:nvPr/>
          </p:nvSpPr>
          <p:spPr>
            <a:xfrm>
              <a:off x="147111" y="0"/>
              <a:ext cx="10033760" cy="457526"/>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69" name="그룹"/>
            <p:cNvGrpSpPr/>
            <p:nvPr/>
          </p:nvGrpSpPr>
          <p:grpSpPr>
            <a:xfrm>
              <a:off x="9782555" y="98274"/>
              <a:ext cx="274928" cy="274927"/>
              <a:chOff x="0" y="0"/>
              <a:chExt cx="274926" cy="274926"/>
            </a:xfrm>
          </p:grpSpPr>
          <p:sp>
            <p:nvSpPr>
              <p:cNvPr id="365" name="사각형"/>
              <p:cNvSpPr/>
              <p:nvPr/>
            </p:nvSpPr>
            <p:spPr>
              <a:xfrm>
                <a:off x="0" y="0"/>
                <a:ext cx="274927" cy="274927"/>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68" name="그룹"/>
              <p:cNvGrpSpPr/>
              <p:nvPr/>
            </p:nvGrpSpPr>
            <p:grpSpPr>
              <a:xfrm>
                <a:off x="67361" y="62859"/>
                <a:ext cx="140204" cy="140204"/>
                <a:chOff x="0" y="0"/>
                <a:chExt cx="140203" cy="140202"/>
              </a:xfrm>
            </p:grpSpPr>
            <p:sp>
              <p:nvSpPr>
                <p:cNvPr id="366" name="선"/>
                <p:cNvSpPr/>
                <p:nvPr/>
              </p:nvSpPr>
              <p:spPr>
                <a:xfrm flipV="1">
                  <a:off x="-1" y="0"/>
                  <a:ext cx="140204" cy="14020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367" name="선"/>
                <p:cNvSpPr/>
                <p:nvPr/>
              </p:nvSpPr>
              <p:spPr>
                <a:xfrm flipH="1" flipV="1">
                  <a:off x="0" y="-1"/>
                  <a:ext cx="140204" cy="1402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grpSp>
      <p:sp>
        <p:nvSpPr>
          <p:cNvPr id="371" name="중간 간지입니다…"/>
          <p:cNvSpPr txBox="1"/>
          <p:nvPr/>
        </p:nvSpPr>
        <p:spPr>
          <a:xfrm>
            <a:off x="3834566" y="4155090"/>
            <a:ext cx="5367021" cy="14033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50000"/>
              </a:lnSpc>
              <a:defRPr spc="-329" sz="4700">
                <a:latin typeface="NeoDunggeunmo"/>
                <a:ea typeface="NeoDunggeunmo"/>
                <a:cs typeface="NeoDunggeunmo"/>
                <a:sym typeface="NeoDunggeunmo"/>
              </a:defRPr>
            </a:pPr>
            <a:r>
              <a:t>중간 간지입니다</a:t>
            </a:r>
          </a:p>
          <a:p>
            <a:pPr algn="ctr">
              <a:lnSpc>
                <a:spcPct val="50000"/>
              </a:lnSpc>
              <a:defRPr spc="-329" sz="4700">
                <a:latin typeface="NeoDunggeunmo"/>
                <a:ea typeface="NeoDunggeunmo"/>
                <a:cs typeface="NeoDunggeunmo"/>
                <a:sym typeface="NeoDunggeunmo"/>
              </a:defRPr>
            </a:pPr>
            <a:r>
              <a:t>제목을 입력해주세요</a:t>
            </a:r>
          </a:p>
        </p:txBody>
      </p:sp>
      <p:sp>
        <p:nvSpPr>
          <p:cNvPr id="372" name="여기에 부가설명을 입력해주세요"/>
          <p:cNvSpPr txBox="1"/>
          <p:nvPr/>
        </p:nvSpPr>
        <p:spPr>
          <a:xfrm>
            <a:off x="4752340" y="5667035"/>
            <a:ext cx="350012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70000"/>
              </a:lnSpc>
              <a:defRPr sz="2000">
                <a:latin typeface="Noto Sans CJK KR Medium"/>
                <a:ea typeface="Noto Sans CJK KR Medium"/>
                <a:cs typeface="Noto Sans CJK KR Medium"/>
                <a:sym typeface="Noto Sans CJK KR Medium"/>
              </a:defRPr>
            </a:lvl1pPr>
          </a:lstStyle>
          <a:p>
            <a:pPr/>
            <a:r>
              <a:t>여기에 부가설명을 입력해주세요</a:t>
            </a:r>
          </a:p>
        </p:txBody>
      </p:sp>
      <p:sp>
        <p:nvSpPr>
          <p:cNvPr id="373" name="CHAPER 00"/>
          <p:cNvSpPr txBox="1"/>
          <p:nvPr/>
        </p:nvSpPr>
        <p:spPr>
          <a:xfrm>
            <a:off x="1552376" y="1743149"/>
            <a:ext cx="1143001"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50000"/>
              </a:lnSpc>
              <a:defRPr sz="1800">
                <a:latin typeface="NeoDunggeunmo"/>
                <a:ea typeface="NeoDunggeunmo"/>
                <a:cs typeface="NeoDunggeunmo"/>
                <a:sym typeface="NeoDunggeunmo"/>
              </a:defRPr>
            </a:lvl1pPr>
          </a:lstStyle>
          <a:p>
            <a:pPr/>
            <a:r>
              <a:t>CHAPER 00</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직사각형"/>
          <p:cNvSpPr/>
          <p:nvPr/>
        </p:nvSpPr>
        <p:spPr>
          <a:xfrm>
            <a:off x="-8467" y="-25400"/>
            <a:ext cx="13021735" cy="9804400"/>
          </a:xfrm>
          <a:prstGeom prst="rect">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94" name="그룹"/>
          <p:cNvGrpSpPr/>
          <p:nvPr/>
        </p:nvGrpSpPr>
        <p:grpSpPr>
          <a:xfrm>
            <a:off x="386952" y="408649"/>
            <a:ext cx="12236849" cy="8934715"/>
            <a:chOff x="0" y="0"/>
            <a:chExt cx="12236847" cy="8934713"/>
          </a:xfrm>
        </p:grpSpPr>
        <p:sp>
          <p:nvSpPr>
            <p:cNvPr id="376"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77" name="직사각형"/>
            <p:cNvSpPr/>
            <p:nvPr/>
          </p:nvSpPr>
          <p:spPr>
            <a:xfrm>
              <a:off x="0" y="0"/>
              <a:ext cx="12230895" cy="742950"/>
            </a:xfrm>
            <a:prstGeom prst="rect">
              <a:avLst/>
            </a:prstGeom>
            <a:solidFill>
              <a:srgbClr val="0000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78"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solidFill>
                    <a:srgbClr val="FFFFFF"/>
                  </a:solidFill>
                  <a:latin typeface="NeoDunggeunmo"/>
                  <a:ea typeface="NeoDunggeunmo"/>
                  <a:cs typeface="NeoDunggeunmo"/>
                  <a:sym typeface="NeoDunggeunmo"/>
                </a:defRPr>
              </a:lvl1pPr>
            </a:lstStyle>
            <a:p>
              <a:pPr/>
              <a:r>
                <a:t>대제목을 입력해주세요</a:t>
              </a:r>
            </a:p>
          </p:txBody>
        </p:sp>
        <p:sp>
          <p:nvSpPr>
            <p:cNvPr id="379"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88" name="그룹"/>
            <p:cNvGrpSpPr/>
            <p:nvPr/>
          </p:nvGrpSpPr>
          <p:grpSpPr>
            <a:xfrm>
              <a:off x="10856780" y="193674"/>
              <a:ext cx="1177396" cy="355601"/>
              <a:chOff x="0" y="0"/>
              <a:chExt cx="1177394" cy="355600"/>
            </a:xfrm>
          </p:grpSpPr>
          <p:sp>
            <p:nvSpPr>
              <p:cNvPr id="380" name="사각형"/>
              <p:cNvSpPr/>
              <p:nvPr/>
            </p:nvSpPr>
            <p:spPr>
              <a:xfrm>
                <a:off x="0"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81" name="선"/>
              <p:cNvSpPr/>
              <p:nvPr/>
            </p:nvSpPr>
            <p:spPr>
              <a:xfrm>
                <a:off x="73069" y="257328"/>
                <a:ext cx="209462"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382" name="사각형"/>
              <p:cNvSpPr/>
              <p:nvPr/>
            </p:nvSpPr>
            <p:spPr>
              <a:xfrm>
                <a:off x="410896"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83" name="사각형"/>
              <p:cNvSpPr/>
              <p:nvPr/>
            </p:nvSpPr>
            <p:spPr>
              <a:xfrm>
                <a:off x="514139" y="92951"/>
                <a:ext cx="149117" cy="149117"/>
              </a:xfrm>
              <a:prstGeom prst="rect">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84" name="사각형"/>
              <p:cNvSpPr/>
              <p:nvPr/>
            </p:nvSpPr>
            <p:spPr>
              <a:xfrm>
                <a:off x="821794"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87" name="그룹"/>
              <p:cNvGrpSpPr/>
              <p:nvPr/>
            </p:nvGrpSpPr>
            <p:grpSpPr>
              <a:xfrm>
                <a:off x="908922" y="81304"/>
                <a:ext cx="181345" cy="181345"/>
                <a:chOff x="0" y="0"/>
                <a:chExt cx="181344" cy="181343"/>
              </a:xfrm>
            </p:grpSpPr>
            <p:sp>
              <p:nvSpPr>
                <p:cNvPr id="385" name="선"/>
                <p:cNvSpPr/>
                <p:nvPr/>
              </p:nvSpPr>
              <p:spPr>
                <a:xfrm flipV="1">
                  <a:off x="-1"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sp>
              <p:nvSpPr>
                <p:cNvPr id="386" name="선"/>
                <p:cNvSpPr/>
                <p:nvPr/>
              </p:nvSpPr>
              <p:spPr>
                <a:xfrm flipH="1" flipV="1">
                  <a:off x="0"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grpSp>
        </p:grpSp>
        <p:sp>
          <p:nvSpPr>
            <p:cNvPr id="389"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390"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91"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392"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393" name="이미지" descr="이미지"/>
            <p:cNvPicPr>
              <a:picLocks noChangeAspect="1"/>
            </p:cNvPicPr>
            <p:nvPr/>
          </p:nvPicPr>
          <p:blipFill>
            <a:blip r:embed="rId2">
              <a:extLst/>
            </a:blip>
            <a:stretch>
              <a:fillRect/>
            </a:stretch>
          </p:blipFill>
          <p:spPr>
            <a:xfrm>
              <a:off x="206434" y="161149"/>
              <a:ext cx="509685" cy="471451"/>
            </a:xfrm>
            <a:prstGeom prst="rect">
              <a:avLst/>
            </a:prstGeom>
            <a:ln w="12700" cap="flat">
              <a:noFill/>
              <a:miter lim="400000"/>
            </a:ln>
            <a:effectLst/>
          </p:spPr>
        </p:pic>
      </p:grpSp>
      <p:sp>
        <p:nvSpPr>
          <p:cNvPr id="395" name="직사각형"/>
          <p:cNvSpPr/>
          <p:nvPr/>
        </p:nvSpPr>
        <p:spPr>
          <a:xfrm>
            <a:off x="12317875" y="1527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04" name="그룹"/>
          <p:cNvGrpSpPr/>
          <p:nvPr/>
        </p:nvGrpSpPr>
        <p:grpSpPr>
          <a:xfrm>
            <a:off x="1292174" y="1685037"/>
            <a:ext cx="10180871" cy="6960053"/>
            <a:chOff x="0" y="0"/>
            <a:chExt cx="10180870" cy="6960051"/>
          </a:xfrm>
        </p:grpSpPr>
        <p:sp>
          <p:nvSpPr>
            <p:cNvPr id="396" name="직사각형"/>
            <p:cNvSpPr/>
            <p:nvPr/>
          </p:nvSpPr>
          <p:spPr>
            <a:xfrm>
              <a:off x="0" y="162684"/>
              <a:ext cx="10033759" cy="6797368"/>
            </a:xfrm>
            <a:prstGeom prst="rect">
              <a:avLst/>
            </a:prstGeom>
            <a:solidFill>
              <a:srgbClr val="FFE3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97" name="직사각형"/>
            <p:cNvSpPr/>
            <p:nvPr/>
          </p:nvSpPr>
          <p:spPr>
            <a:xfrm>
              <a:off x="147111" y="0"/>
              <a:ext cx="10033759" cy="6797368"/>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98" name="직사각형"/>
            <p:cNvSpPr/>
            <p:nvPr/>
          </p:nvSpPr>
          <p:spPr>
            <a:xfrm>
              <a:off x="147111" y="0"/>
              <a:ext cx="10033760" cy="457526"/>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03" name="그룹"/>
            <p:cNvGrpSpPr/>
            <p:nvPr/>
          </p:nvGrpSpPr>
          <p:grpSpPr>
            <a:xfrm>
              <a:off x="9782555" y="98274"/>
              <a:ext cx="274928" cy="274927"/>
              <a:chOff x="0" y="0"/>
              <a:chExt cx="274926" cy="274926"/>
            </a:xfrm>
          </p:grpSpPr>
          <p:sp>
            <p:nvSpPr>
              <p:cNvPr id="399" name="사각형"/>
              <p:cNvSpPr/>
              <p:nvPr/>
            </p:nvSpPr>
            <p:spPr>
              <a:xfrm>
                <a:off x="0" y="0"/>
                <a:ext cx="274927" cy="274927"/>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02" name="그룹"/>
              <p:cNvGrpSpPr/>
              <p:nvPr/>
            </p:nvGrpSpPr>
            <p:grpSpPr>
              <a:xfrm>
                <a:off x="67361" y="62859"/>
                <a:ext cx="140204" cy="140204"/>
                <a:chOff x="0" y="0"/>
                <a:chExt cx="140203" cy="140202"/>
              </a:xfrm>
            </p:grpSpPr>
            <p:sp>
              <p:nvSpPr>
                <p:cNvPr id="400" name="선"/>
                <p:cNvSpPr/>
                <p:nvPr/>
              </p:nvSpPr>
              <p:spPr>
                <a:xfrm flipV="1">
                  <a:off x="-1" y="0"/>
                  <a:ext cx="140204" cy="14020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401" name="선"/>
                <p:cNvSpPr/>
                <p:nvPr/>
              </p:nvSpPr>
              <p:spPr>
                <a:xfrm flipH="1" flipV="1">
                  <a:off x="0" y="-1"/>
                  <a:ext cx="140204" cy="1402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grpSp>
      <p:sp>
        <p:nvSpPr>
          <p:cNvPr id="405" name="중간 간지입니다…"/>
          <p:cNvSpPr txBox="1"/>
          <p:nvPr/>
        </p:nvSpPr>
        <p:spPr>
          <a:xfrm>
            <a:off x="3834566" y="4155090"/>
            <a:ext cx="5367021" cy="14033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50000"/>
              </a:lnSpc>
              <a:defRPr spc="-329" sz="4700">
                <a:latin typeface="NeoDunggeunmo"/>
                <a:ea typeface="NeoDunggeunmo"/>
                <a:cs typeface="NeoDunggeunmo"/>
                <a:sym typeface="NeoDunggeunmo"/>
              </a:defRPr>
            </a:pPr>
            <a:r>
              <a:t>중간 간지입니다</a:t>
            </a:r>
          </a:p>
          <a:p>
            <a:pPr algn="ctr">
              <a:lnSpc>
                <a:spcPct val="50000"/>
              </a:lnSpc>
              <a:defRPr spc="-329" sz="4700">
                <a:latin typeface="NeoDunggeunmo"/>
                <a:ea typeface="NeoDunggeunmo"/>
                <a:cs typeface="NeoDunggeunmo"/>
                <a:sym typeface="NeoDunggeunmo"/>
              </a:defRPr>
            </a:pPr>
            <a:r>
              <a:t>제목을 입력해주세요</a:t>
            </a:r>
          </a:p>
        </p:txBody>
      </p:sp>
      <p:sp>
        <p:nvSpPr>
          <p:cNvPr id="406" name="여기에 부가설명을 입력해주세요"/>
          <p:cNvSpPr txBox="1"/>
          <p:nvPr/>
        </p:nvSpPr>
        <p:spPr>
          <a:xfrm>
            <a:off x="4752340" y="5667035"/>
            <a:ext cx="350012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70000"/>
              </a:lnSpc>
              <a:defRPr sz="2000">
                <a:latin typeface="Noto Sans CJK KR Medium"/>
                <a:ea typeface="Noto Sans CJK KR Medium"/>
                <a:cs typeface="Noto Sans CJK KR Medium"/>
                <a:sym typeface="Noto Sans CJK KR Medium"/>
              </a:defRPr>
            </a:lvl1pPr>
          </a:lstStyle>
          <a:p>
            <a:pPr/>
            <a:r>
              <a:t>여기에 부가설명을 입력해주세요</a:t>
            </a:r>
          </a:p>
        </p:txBody>
      </p:sp>
      <p:grpSp>
        <p:nvGrpSpPr>
          <p:cNvPr id="415" name="그룹"/>
          <p:cNvGrpSpPr/>
          <p:nvPr/>
        </p:nvGrpSpPr>
        <p:grpSpPr>
          <a:xfrm>
            <a:off x="1292174" y="1685037"/>
            <a:ext cx="10180871" cy="6960053"/>
            <a:chOff x="0" y="0"/>
            <a:chExt cx="10180870" cy="6960051"/>
          </a:xfrm>
        </p:grpSpPr>
        <p:sp>
          <p:nvSpPr>
            <p:cNvPr id="407" name="직사각형"/>
            <p:cNvSpPr/>
            <p:nvPr/>
          </p:nvSpPr>
          <p:spPr>
            <a:xfrm>
              <a:off x="0" y="162684"/>
              <a:ext cx="10033759" cy="6797368"/>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08" name="직사각형"/>
            <p:cNvSpPr/>
            <p:nvPr/>
          </p:nvSpPr>
          <p:spPr>
            <a:xfrm>
              <a:off x="147111" y="0"/>
              <a:ext cx="10033759" cy="6797368"/>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09" name="직사각형"/>
            <p:cNvSpPr/>
            <p:nvPr/>
          </p:nvSpPr>
          <p:spPr>
            <a:xfrm>
              <a:off x="147111" y="0"/>
              <a:ext cx="10033760" cy="457526"/>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14" name="그룹"/>
            <p:cNvGrpSpPr/>
            <p:nvPr/>
          </p:nvGrpSpPr>
          <p:grpSpPr>
            <a:xfrm>
              <a:off x="9782555" y="98274"/>
              <a:ext cx="274928" cy="274927"/>
              <a:chOff x="0" y="0"/>
              <a:chExt cx="274926" cy="274926"/>
            </a:xfrm>
          </p:grpSpPr>
          <p:sp>
            <p:nvSpPr>
              <p:cNvPr id="410" name="사각형"/>
              <p:cNvSpPr/>
              <p:nvPr/>
            </p:nvSpPr>
            <p:spPr>
              <a:xfrm>
                <a:off x="0" y="0"/>
                <a:ext cx="274927" cy="274927"/>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13" name="그룹"/>
              <p:cNvGrpSpPr/>
              <p:nvPr/>
            </p:nvGrpSpPr>
            <p:grpSpPr>
              <a:xfrm>
                <a:off x="67361" y="62859"/>
                <a:ext cx="140204" cy="140204"/>
                <a:chOff x="0" y="0"/>
                <a:chExt cx="140203" cy="140202"/>
              </a:xfrm>
            </p:grpSpPr>
            <p:sp>
              <p:nvSpPr>
                <p:cNvPr id="411" name="선"/>
                <p:cNvSpPr/>
                <p:nvPr/>
              </p:nvSpPr>
              <p:spPr>
                <a:xfrm flipV="1">
                  <a:off x="-1" y="0"/>
                  <a:ext cx="140204" cy="14020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412" name="선"/>
                <p:cNvSpPr/>
                <p:nvPr/>
              </p:nvSpPr>
              <p:spPr>
                <a:xfrm flipH="1" flipV="1">
                  <a:off x="0" y="-1"/>
                  <a:ext cx="140204" cy="1402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grpSp>
      <p:sp>
        <p:nvSpPr>
          <p:cNvPr id="416" name="CHAPER 00"/>
          <p:cNvSpPr txBox="1"/>
          <p:nvPr/>
        </p:nvSpPr>
        <p:spPr>
          <a:xfrm>
            <a:off x="1552376" y="1743149"/>
            <a:ext cx="1143001"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50000"/>
              </a:lnSpc>
              <a:defRPr sz="1800">
                <a:latin typeface="NeoDunggeunmo"/>
                <a:ea typeface="NeoDunggeunmo"/>
                <a:cs typeface="NeoDunggeunmo"/>
                <a:sym typeface="NeoDunggeunmo"/>
              </a:defRPr>
            </a:lvl1pPr>
          </a:lstStyle>
          <a:p>
            <a:pPr/>
            <a:r>
              <a:t>CHAPER 00</a:t>
            </a:r>
          </a:p>
        </p:txBody>
      </p:sp>
      <p:sp>
        <p:nvSpPr>
          <p:cNvPr id="417" name="중간 간지 제목을 입력해주세요"/>
          <p:cNvSpPr txBox="1"/>
          <p:nvPr/>
        </p:nvSpPr>
        <p:spPr>
          <a:xfrm>
            <a:off x="3062406" y="2621565"/>
            <a:ext cx="691134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50000"/>
              </a:lnSpc>
              <a:defRPr spc="-280" sz="4000">
                <a:latin typeface="NeoDunggeunmo"/>
                <a:ea typeface="NeoDunggeunmo"/>
                <a:cs typeface="NeoDunggeunmo"/>
                <a:sym typeface="NeoDunggeunmo"/>
              </a:defRPr>
            </a:lvl1pPr>
          </a:lstStyle>
          <a:p>
            <a:pPr/>
            <a:r>
              <a:t>중간 간지 제목을 입력해주세요</a:t>
            </a:r>
          </a:p>
        </p:txBody>
      </p:sp>
      <p:sp>
        <p:nvSpPr>
          <p:cNvPr id="418" name="여기에 부가설명을 입력해주세요. 여기에 부가설명을 입력해주세요."/>
          <p:cNvSpPr txBox="1"/>
          <p:nvPr/>
        </p:nvSpPr>
        <p:spPr>
          <a:xfrm>
            <a:off x="3308086" y="3281056"/>
            <a:ext cx="6047448"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70000"/>
              </a:lnSpc>
              <a:defRPr sz="1700">
                <a:latin typeface="Noto Sans CJK KR Medium"/>
                <a:ea typeface="Noto Sans CJK KR Medium"/>
                <a:cs typeface="Noto Sans CJK KR Medium"/>
                <a:sym typeface="Noto Sans CJK KR Medium"/>
              </a:defRPr>
            </a:lvl1pPr>
          </a:lstStyle>
          <a:p>
            <a:pPr/>
            <a:r>
              <a:t>여기에 부가설명을 입력해주세요. 여기에 부가설명을 입력해주세요.</a:t>
            </a:r>
          </a:p>
        </p:txBody>
      </p:sp>
      <p:sp>
        <p:nvSpPr>
          <p:cNvPr id="419" name="직사각형"/>
          <p:cNvSpPr/>
          <p:nvPr/>
        </p:nvSpPr>
        <p:spPr>
          <a:xfrm>
            <a:off x="2978315" y="4011620"/>
            <a:ext cx="7079524" cy="3738762"/>
          </a:xfrm>
          <a:prstGeom prst="rect">
            <a:avLst/>
          </a:prstGeom>
          <a:solidFill>
            <a:srgbClr val="EDEDED"/>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20" name="카메라"/>
          <p:cNvSpPr/>
          <p:nvPr/>
        </p:nvSpPr>
        <p:spPr>
          <a:xfrm>
            <a:off x="5874387" y="5434916"/>
            <a:ext cx="1256025" cy="8921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2" name="직사각형"/>
          <p:cNvSpPr/>
          <p:nvPr/>
        </p:nvSpPr>
        <p:spPr>
          <a:xfrm>
            <a:off x="-8467" y="-25400"/>
            <a:ext cx="13021735" cy="9804400"/>
          </a:xfrm>
          <a:prstGeom prst="rect">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41" name="그룹"/>
          <p:cNvGrpSpPr/>
          <p:nvPr/>
        </p:nvGrpSpPr>
        <p:grpSpPr>
          <a:xfrm>
            <a:off x="386952" y="408649"/>
            <a:ext cx="12236849" cy="8934715"/>
            <a:chOff x="0" y="0"/>
            <a:chExt cx="12236847" cy="8934713"/>
          </a:xfrm>
        </p:grpSpPr>
        <p:sp>
          <p:nvSpPr>
            <p:cNvPr id="423"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24" name="직사각형"/>
            <p:cNvSpPr/>
            <p:nvPr/>
          </p:nvSpPr>
          <p:spPr>
            <a:xfrm>
              <a:off x="0" y="0"/>
              <a:ext cx="12230895" cy="742950"/>
            </a:xfrm>
            <a:prstGeom prst="rect">
              <a:avLst/>
            </a:prstGeom>
            <a:solidFill>
              <a:srgbClr val="0000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25"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solidFill>
                    <a:srgbClr val="FFFFFF"/>
                  </a:solidFill>
                  <a:latin typeface="NeoDunggeunmo"/>
                  <a:ea typeface="NeoDunggeunmo"/>
                  <a:cs typeface="NeoDunggeunmo"/>
                  <a:sym typeface="NeoDunggeunmo"/>
                </a:defRPr>
              </a:lvl1pPr>
            </a:lstStyle>
            <a:p>
              <a:pPr/>
              <a:r>
                <a:t>대제목을 입력해주세요</a:t>
              </a:r>
            </a:p>
          </p:txBody>
        </p:sp>
        <p:sp>
          <p:nvSpPr>
            <p:cNvPr id="426"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35" name="그룹"/>
            <p:cNvGrpSpPr/>
            <p:nvPr/>
          </p:nvGrpSpPr>
          <p:grpSpPr>
            <a:xfrm>
              <a:off x="10856780" y="193674"/>
              <a:ext cx="1177396" cy="355601"/>
              <a:chOff x="0" y="0"/>
              <a:chExt cx="1177394" cy="355600"/>
            </a:xfrm>
          </p:grpSpPr>
          <p:sp>
            <p:nvSpPr>
              <p:cNvPr id="427" name="사각형"/>
              <p:cNvSpPr/>
              <p:nvPr/>
            </p:nvSpPr>
            <p:spPr>
              <a:xfrm>
                <a:off x="0"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28" name="선"/>
              <p:cNvSpPr/>
              <p:nvPr/>
            </p:nvSpPr>
            <p:spPr>
              <a:xfrm>
                <a:off x="73069" y="257328"/>
                <a:ext cx="209462"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429" name="사각형"/>
              <p:cNvSpPr/>
              <p:nvPr/>
            </p:nvSpPr>
            <p:spPr>
              <a:xfrm>
                <a:off x="410896"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30" name="사각형"/>
              <p:cNvSpPr/>
              <p:nvPr/>
            </p:nvSpPr>
            <p:spPr>
              <a:xfrm>
                <a:off x="514139" y="92951"/>
                <a:ext cx="149117" cy="149117"/>
              </a:xfrm>
              <a:prstGeom prst="rect">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31" name="사각형"/>
              <p:cNvSpPr/>
              <p:nvPr/>
            </p:nvSpPr>
            <p:spPr>
              <a:xfrm>
                <a:off x="821794"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34" name="그룹"/>
              <p:cNvGrpSpPr/>
              <p:nvPr/>
            </p:nvGrpSpPr>
            <p:grpSpPr>
              <a:xfrm>
                <a:off x="908922" y="81304"/>
                <a:ext cx="181345" cy="181345"/>
                <a:chOff x="0" y="0"/>
                <a:chExt cx="181344" cy="181343"/>
              </a:xfrm>
            </p:grpSpPr>
            <p:sp>
              <p:nvSpPr>
                <p:cNvPr id="432" name="선"/>
                <p:cNvSpPr/>
                <p:nvPr/>
              </p:nvSpPr>
              <p:spPr>
                <a:xfrm flipV="1">
                  <a:off x="-1"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sp>
              <p:nvSpPr>
                <p:cNvPr id="433" name="선"/>
                <p:cNvSpPr/>
                <p:nvPr/>
              </p:nvSpPr>
              <p:spPr>
                <a:xfrm flipH="1" flipV="1">
                  <a:off x="0"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grpSp>
        </p:grpSp>
        <p:sp>
          <p:nvSpPr>
            <p:cNvPr id="436"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437"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38"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439"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440" name="이미지" descr="이미지"/>
            <p:cNvPicPr>
              <a:picLocks noChangeAspect="1"/>
            </p:cNvPicPr>
            <p:nvPr/>
          </p:nvPicPr>
          <p:blipFill>
            <a:blip r:embed="rId2">
              <a:extLst/>
            </a:blip>
            <a:stretch>
              <a:fillRect/>
            </a:stretch>
          </p:blipFill>
          <p:spPr>
            <a:xfrm>
              <a:off x="206434" y="161149"/>
              <a:ext cx="509685" cy="471451"/>
            </a:xfrm>
            <a:prstGeom prst="rect">
              <a:avLst/>
            </a:prstGeom>
            <a:ln w="12700" cap="flat">
              <a:noFill/>
              <a:miter lim="400000"/>
            </a:ln>
            <a:effectLst/>
          </p:spPr>
        </p:pic>
      </p:grpSp>
      <p:sp>
        <p:nvSpPr>
          <p:cNvPr id="442" name="직사각형"/>
          <p:cNvSpPr/>
          <p:nvPr/>
        </p:nvSpPr>
        <p:spPr>
          <a:xfrm>
            <a:off x="12317875" y="1527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43" name="제목을 입력해주세요"/>
          <p:cNvSpPr txBox="1"/>
          <p:nvPr/>
        </p:nvSpPr>
        <p:spPr>
          <a:xfrm>
            <a:off x="3913716" y="1825673"/>
            <a:ext cx="4940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4000">
                <a:latin typeface="NeoDunggeunmo"/>
                <a:ea typeface="NeoDunggeunmo"/>
                <a:cs typeface="NeoDunggeunmo"/>
                <a:sym typeface="NeoDunggeunmo"/>
              </a:defRPr>
            </a:lvl1pPr>
          </a:lstStyle>
          <a:p>
            <a:pPr/>
            <a:r>
              <a:t>제목을 입력해주세요</a:t>
            </a:r>
          </a:p>
        </p:txBody>
      </p:sp>
      <p:sp>
        <p:nvSpPr>
          <p:cNvPr id="444" name="여기에 부가설명을 입력해주세요. 여기에 부가설명을 입력해주세요. 여기에 부가설명을 입력해주세요. 여기에…"/>
          <p:cNvSpPr txBox="1"/>
          <p:nvPr/>
        </p:nvSpPr>
        <p:spPr>
          <a:xfrm>
            <a:off x="1808158" y="2518633"/>
            <a:ext cx="9151417" cy="1097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30000"/>
              </a:lnSpc>
              <a:spcBef>
                <a:spcPts val="2000"/>
              </a:spcBef>
              <a:defRPr sz="1600">
                <a:latin typeface="Noto Sans CJK KR Regular"/>
                <a:ea typeface="Noto Sans CJK KR Regular"/>
                <a:cs typeface="Noto Sans CJK KR Regular"/>
                <a:sym typeface="Noto Sans CJK KR Regular"/>
              </a:defRPr>
            </a:pPr>
            <a:r>
              <a:t>여기에 부가설명을 입력해주세요. 여기에 부가설명을 입력해주세요. 여기에 부가설명을 입력해주세요. 여기에</a:t>
            </a:r>
          </a:p>
          <a:p>
            <a:pPr algn="ctr">
              <a:lnSpc>
                <a:spcPct val="30000"/>
              </a:lnSpc>
              <a:spcBef>
                <a:spcPts val="2000"/>
              </a:spcBef>
              <a:defRPr sz="1600">
                <a:latin typeface="Noto Sans CJK KR Regular"/>
                <a:ea typeface="Noto Sans CJK KR Regular"/>
                <a:cs typeface="Noto Sans CJK KR Regular"/>
                <a:sym typeface="Noto Sans CJK KR Regular"/>
              </a:defRPr>
            </a:pPr>
            <a:r>
              <a:t>부가설명을 입력해주세요. 여기에 부가설명을 입력해주세요. 여기에 부가설명을 입력해주세요. 여기에</a:t>
            </a:r>
          </a:p>
          <a:p>
            <a:pPr algn="ctr">
              <a:lnSpc>
                <a:spcPct val="30000"/>
              </a:lnSpc>
              <a:spcBef>
                <a:spcPts val="2000"/>
              </a:spcBef>
              <a:defRPr sz="1600">
                <a:latin typeface="Noto Sans CJK KR Regular"/>
                <a:ea typeface="Noto Sans CJK KR Regular"/>
                <a:cs typeface="Noto Sans CJK KR Regular"/>
                <a:sym typeface="Noto Sans CJK KR Regular"/>
              </a:defRPr>
            </a:pPr>
            <a:r>
              <a:t>부가설명을 입력해주세요. 여기에 부가설명을 입력해주세요. 여기에 부가설명을 입력해주세요. 여기에</a:t>
            </a:r>
          </a:p>
        </p:txBody>
      </p:sp>
      <p:grpSp>
        <p:nvGrpSpPr>
          <p:cNvPr id="447" name="그룹"/>
          <p:cNvGrpSpPr/>
          <p:nvPr/>
        </p:nvGrpSpPr>
        <p:grpSpPr>
          <a:xfrm>
            <a:off x="1901586" y="4084310"/>
            <a:ext cx="8964561" cy="4522680"/>
            <a:chOff x="0" y="0"/>
            <a:chExt cx="8964559" cy="4522678"/>
          </a:xfrm>
        </p:grpSpPr>
        <p:sp>
          <p:nvSpPr>
            <p:cNvPr id="445" name="직사각형"/>
            <p:cNvSpPr/>
            <p:nvPr/>
          </p:nvSpPr>
          <p:spPr>
            <a:xfrm>
              <a:off x="0" y="208060"/>
              <a:ext cx="8743676" cy="4314619"/>
            </a:xfrm>
            <a:prstGeom prst="rect">
              <a:avLst/>
            </a:prstGeom>
            <a:solidFill>
              <a:srgbClr val="FFE3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46" name="직사각형"/>
            <p:cNvSpPr/>
            <p:nvPr/>
          </p:nvSpPr>
          <p:spPr>
            <a:xfrm>
              <a:off x="210806" y="0"/>
              <a:ext cx="8753754" cy="4314619"/>
            </a:xfrm>
            <a:prstGeom prst="rect">
              <a:avLst/>
            </a:prstGeom>
            <a:solidFill>
              <a:srgbClr val="EDEDED"/>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448" name="카메라"/>
          <p:cNvSpPr/>
          <p:nvPr/>
        </p:nvSpPr>
        <p:spPr>
          <a:xfrm>
            <a:off x="5712214" y="5627676"/>
            <a:ext cx="1544786" cy="1097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0" name="직사각형"/>
          <p:cNvSpPr/>
          <p:nvPr/>
        </p:nvSpPr>
        <p:spPr>
          <a:xfrm>
            <a:off x="-8467" y="-25400"/>
            <a:ext cx="13021735" cy="9804400"/>
          </a:xfrm>
          <a:prstGeom prst="rect">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69" name="그룹"/>
          <p:cNvGrpSpPr/>
          <p:nvPr/>
        </p:nvGrpSpPr>
        <p:grpSpPr>
          <a:xfrm>
            <a:off x="386952" y="408649"/>
            <a:ext cx="12236849" cy="8934715"/>
            <a:chOff x="0" y="0"/>
            <a:chExt cx="12236847" cy="8934713"/>
          </a:xfrm>
        </p:grpSpPr>
        <p:sp>
          <p:nvSpPr>
            <p:cNvPr id="451"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52" name="직사각형"/>
            <p:cNvSpPr/>
            <p:nvPr/>
          </p:nvSpPr>
          <p:spPr>
            <a:xfrm>
              <a:off x="0" y="0"/>
              <a:ext cx="12230895" cy="742950"/>
            </a:xfrm>
            <a:prstGeom prst="rect">
              <a:avLst/>
            </a:prstGeom>
            <a:solidFill>
              <a:srgbClr val="0000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53"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solidFill>
                    <a:srgbClr val="FFFFFF"/>
                  </a:solidFill>
                  <a:latin typeface="NeoDunggeunmo"/>
                  <a:ea typeface="NeoDunggeunmo"/>
                  <a:cs typeface="NeoDunggeunmo"/>
                  <a:sym typeface="NeoDunggeunmo"/>
                </a:defRPr>
              </a:lvl1pPr>
            </a:lstStyle>
            <a:p>
              <a:pPr/>
              <a:r>
                <a:t>대제목을 입력해주세요</a:t>
              </a:r>
            </a:p>
          </p:txBody>
        </p:sp>
        <p:sp>
          <p:nvSpPr>
            <p:cNvPr id="454"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63" name="그룹"/>
            <p:cNvGrpSpPr/>
            <p:nvPr/>
          </p:nvGrpSpPr>
          <p:grpSpPr>
            <a:xfrm>
              <a:off x="10856780" y="193674"/>
              <a:ext cx="1177396" cy="355601"/>
              <a:chOff x="0" y="0"/>
              <a:chExt cx="1177394" cy="355600"/>
            </a:xfrm>
          </p:grpSpPr>
          <p:sp>
            <p:nvSpPr>
              <p:cNvPr id="455" name="사각형"/>
              <p:cNvSpPr/>
              <p:nvPr/>
            </p:nvSpPr>
            <p:spPr>
              <a:xfrm>
                <a:off x="0"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56" name="선"/>
              <p:cNvSpPr/>
              <p:nvPr/>
            </p:nvSpPr>
            <p:spPr>
              <a:xfrm>
                <a:off x="73069" y="257328"/>
                <a:ext cx="209462"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457" name="사각형"/>
              <p:cNvSpPr/>
              <p:nvPr/>
            </p:nvSpPr>
            <p:spPr>
              <a:xfrm>
                <a:off x="410896"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58" name="사각형"/>
              <p:cNvSpPr/>
              <p:nvPr/>
            </p:nvSpPr>
            <p:spPr>
              <a:xfrm>
                <a:off x="514139" y="92951"/>
                <a:ext cx="149117" cy="149117"/>
              </a:xfrm>
              <a:prstGeom prst="rect">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59" name="사각형"/>
              <p:cNvSpPr/>
              <p:nvPr/>
            </p:nvSpPr>
            <p:spPr>
              <a:xfrm>
                <a:off x="821794"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62" name="그룹"/>
              <p:cNvGrpSpPr/>
              <p:nvPr/>
            </p:nvGrpSpPr>
            <p:grpSpPr>
              <a:xfrm>
                <a:off x="908922" y="81304"/>
                <a:ext cx="181345" cy="181345"/>
                <a:chOff x="0" y="0"/>
                <a:chExt cx="181344" cy="181343"/>
              </a:xfrm>
            </p:grpSpPr>
            <p:sp>
              <p:nvSpPr>
                <p:cNvPr id="460" name="선"/>
                <p:cNvSpPr/>
                <p:nvPr/>
              </p:nvSpPr>
              <p:spPr>
                <a:xfrm flipV="1">
                  <a:off x="-1"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sp>
              <p:nvSpPr>
                <p:cNvPr id="461" name="선"/>
                <p:cNvSpPr/>
                <p:nvPr/>
              </p:nvSpPr>
              <p:spPr>
                <a:xfrm flipH="1" flipV="1">
                  <a:off x="0"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grpSp>
        </p:grpSp>
        <p:sp>
          <p:nvSpPr>
            <p:cNvPr id="464"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465"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66"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467"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468" name="이미지" descr="이미지"/>
            <p:cNvPicPr>
              <a:picLocks noChangeAspect="1"/>
            </p:cNvPicPr>
            <p:nvPr/>
          </p:nvPicPr>
          <p:blipFill>
            <a:blip r:embed="rId2">
              <a:extLst/>
            </a:blip>
            <a:stretch>
              <a:fillRect/>
            </a:stretch>
          </p:blipFill>
          <p:spPr>
            <a:xfrm>
              <a:off x="206434" y="161149"/>
              <a:ext cx="509685" cy="471451"/>
            </a:xfrm>
            <a:prstGeom prst="rect">
              <a:avLst/>
            </a:prstGeom>
            <a:ln w="12700" cap="flat">
              <a:noFill/>
              <a:miter lim="400000"/>
            </a:ln>
            <a:effectLst/>
          </p:spPr>
        </p:pic>
      </p:grpSp>
      <p:sp>
        <p:nvSpPr>
          <p:cNvPr id="470" name="직사각형"/>
          <p:cNvSpPr/>
          <p:nvPr/>
        </p:nvSpPr>
        <p:spPr>
          <a:xfrm>
            <a:off x="12317875" y="1527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71" name="제목을…"/>
          <p:cNvSpPr txBox="1"/>
          <p:nvPr/>
        </p:nvSpPr>
        <p:spPr>
          <a:xfrm>
            <a:off x="950383" y="1851073"/>
            <a:ext cx="3162301"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50000"/>
              </a:lnSpc>
              <a:defRPr sz="4000">
                <a:latin typeface="NeoDunggeunmo"/>
                <a:ea typeface="NeoDunggeunmo"/>
                <a:cs typeface="NeoDunggeunmo"/>
                <a:sym typeface="NeoDunggeunmo"/>
              </a:defRPr>
            </a:pPr>
            <a:r>
              <a:t>제목을</a:t>
            </a:r>
          </a:p>
          <a:p>
            <a:pPr>
              <a:lnSpc>
                <a:spcPct val="50000"/>
              </a:lnSpc>
              <a:defRPr sz="4000">
                <a:latin typeface="NeoDunggeunmo"/>
                <a:ea typeface="NeoDunggeunmo"/>
                <a:cs typeface="NeoDunggeunmo"/>
                <a:sym typeface="NeoDunggeunmo"/>
              </a:defRPr>
            </a:pPr>
            <a:r>
              <a:t>입력해주세요</a:t>
            </a:r>
          </a:p>
        </p:txBody>
      </p:sp>
      <p:sp>
        <p:nvSpPr>
          <p:cNvPr id="472" name="여기에 부가설명을 입력해주세요. 여기에 부가설명을 입력해주세요. 여기에 부가설명을 입력해주세요. 여기에부가설명을 입력해주세요. 여기에 부가설명을 입력해주세요. 여기에 부가설명을 입력해주세요. 여기에부가설명을 입력해주세요. 여기에 부가설명을 입력해주세요. 여기에 부가설명을 입력해주세요. 여기에 부가설명을 입력해주세요. 여기에 부가설명을 입력해주세요. 여기에 부가설명을 입력해주세요. 여기에 부가설명을 입력해주세요. 여기에 부가설명을 입력해주세요. 여기에 "/>
          <p:cNvSpPr txBox="1"/>
          <p:nvPr/>
        </p:nvSpPr>
        <p:spPr>
          <a:xfrm>
            <a:off x="978424" y="3288413"/>
            <a:ext cx="4606207" cy="36982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120000"/>
              </a:lnSpc>
              <a:spcBef>
                <a:spcPts val="3500"/>
              </a:spcBef>
              <a:defRPr sz="1600">
                <a:latin typeface="Noto Sans CJK KR Regular"/>
                <a:ea typeface="Noto Sans CJK KR Regular"/>
                <a:cs typeface="Noto Sans CJK KR Regular"/>
                <a:sym typeface="Noto Sans CJK KR Regular"/>
              </a:defRPr>
            </a:lvl1pPr>
          </a:lstStyle>
          <a:p>
            <a:pPr/>
            <a:r>
              <a:t>여기에 부가설명을 입력해주세요. 여기에 부가설명을 입력해주세요. 여기에 부가설명을 입력해주세요. 여기에부가설명을 입력해주세요. 여기에 부가설명을 입력해주세요. 여기에 부가설명을 입력해주세요. 여기에부가설명을 입력해주세요. 여기에 부가설명을 입력해주세요. 여기에 부가설명을 입력해주세요. 여기에 부가설명을 입력해주세요. 여기에 부가설명을 입력해주세요. 여기에 부가설명을 입력해주세요. 여기에 부가설명을 입력해주세요. 여기에 부가설명을 입력해주세요. 여기에 부가설명을 입력해주세요. </a:t>
            </a:r>
          </a:p>
        </p:txBody>
      </p:sp>
      <p:grpSp>
        <p:nvGrpSpPr>
          <p:cNvPr id="475" name="그룹"/>
          <p:cNvGrpSpPr/>
          <p:nvPr/>
        </p:nvGrpSpPr>
        <p:grpSpPr>
          <a:xfrm>
            <a:off x="6170560" y="1904342"/>
            <a:ext cx="5539819" cy="6859282"/>
            <a:chOff x="0" y="0"/>
            <a:chExt cx="5539818" cy="6859280"/>
          </a:xfrm>
        </p:grpSpPr>
        <p:sp>
          <p:nvSpPr>
            <p:cNvPr id="473" name="직사각형"/>
            <p:cNvSpPr/>
            <p:nvPr/>
          </p:nvSpPr>
          <p:spPr>
            <a:xfrm>
              <a:off x="56765" y="108246"/>
              <a:ext cx="5483054" cy="6751035"/>
            </a:xfrm>
            <a:prstGeom prst="rect">
              <a:avLst/>
            </a:prstGeom>
            <a:solidFill>
              <a:srgbClr val="FFE3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74" name="직사각형"/>
            <p:cNvSpPr/>
            <p:nvPr/>
          </p:nvSpPr>
          <p:spPr>
            <a:xfrm>
              <a:off x="0" y="0"/>
              <a:ext cx="5393690" cy="6714720"/>
            </a:xfrm>
            <a:prstGeom prst="rect">
              <a:avLst/>
            </a:prstGeom>
            <a:solidFill>
              <a:srgbClr val="EDEDED"/>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476" name="카메라"/>
          <p:cNvSpPr/>
          <p:nvPr/>
        </p:nvSpPr>
        <p:spPr>
          <a:xfrm>
            <a:off x="8212526" y="4707427"/>
            <a:ext cx="1544786" cy="1097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8" name="직사각형"/>
          <p:cNvSpPr/>
          <p:nvPr/>
        </p:nvSpPr>
        <p:spPr>
          <a:xfrm>
            <a:off x="-8467" y="-25400"/>
            <a:ext cx="13021735" cy="9804400"/>
          </a:xfrm>
          <a:prstGeom prst="rect">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97" name="그룹"/>
          <p:cNvGrpSpPr/>
          <p:nvPr/>
        </p:nvGrpSpPr>
        <p:grpSpPr>
          <a:xfrm>
            <a:off x="386952" y="408649"/>
            <a:ext cx="12236849" cy="8934715"/>
            <a:chOff x="0" y="0"/>
            <a:chExt cx="12236847" cy="8934713"/>
          </a:xfrm>
        </p:grpSpPr>
        <p:sp>
          <p:nvSpPr>
            <p:cNvPr id="479" name="직사각형"/>
            <p:cNvSpPr/>
            <p:nvPr/>
          </p:nvSpPr>
          <p:spPr>
            <a:xfrm>
              <a:off x="0" y="45243"/>
              <a:ext cx="12230895" cy="8889471"/>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80" name="직사각형"/>
            <p:cNvSpPr/>
            <p:nvPr/>
          </p:nvSpPr>
          <p:spPr>
            <a:xfrm>
              <a:off x="0" y="0"/>
              <a:ext cx="12230895" cy="742950"/>
            </a:xfrm>
            <a:prstGeom prst="rect">
              <a:avLst/>
            </a:prstGeom>
            <a:solidFill>
              <a:srgbClr val="000000"/>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81"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solidFill>
                    <a:srgbClr val="FFFFFF"/>
                  </a:solidFill>
                  <a:latin typeface="NeoDunggeunmo"/>
                  <a:ea typeface="NeoDunggeunmo"/>
                  <a:cs typeface="NeoDunggeunmo"/>
                  <a:sym typeface="NeoDunggeunmo"/>
                </a:defRPr>
              </a:lvl1pPr>
            </a:lstStyle>
            <a:p>
              <a:pPr/>
              <a:r>
                <a:t>대제목을 입력해주세요</a:t>
              </a:r>
            </a:p>
          </p:txBody>
        </p:sp>
        <p:sp>
          <p:nvSpPr>
            <p:cNvPr id="482" name="직사각형"/>
            <p:cNvSpPr/>
            <p:nvPr/>
          </p:nvSpPr>
          <p:spPr>
            <a:xfrm>
              <a:off x="11911443" y="749895"/>
              <a:ext cx="319056" cy="8178789"/>
            </a:xfrm>
            <a:prstGeom prst="rect">
              <a:avLst/>
            </a:prstGeom>
            <a:no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91" name="그룹"/>
            <p:cNvGrpSpPr/>
            <p:nvPr/>
          </p:nvGrpSpPr>
          <p:grpSpPr>
            <a:xfrm>
              <a:off x="10856780" y="193674"/>
              <a:ext cx="1177396" cy="355601"/>
              <a:chOff x="0" y="0"/>
              <a:chExt cx="1177394" cy="355600"/>
            </a:xfrm>
          </p:grpSpPr>
          <p:sp>
            <p:nvSpPr>
              <p:cNvPr id="483" name="사각형"/>
              <p:cNvSpPr/>
              <p:nvPr/>
            </p:nvSpPr>
            <p:spPr>
              <a:xfrm>
                <a:off x="0"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84" name="선"/>
              <p:cNvSpPr/>
              <p:nvPr/>
            </p:nvSpPr>
            <p:spPr>
              <a:xfrm>
                <a:off x="73069" y="257328"/>
                <a:ext cx="209462"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485" name="사각형"/>
              <p:cNvSpPr/>
              <p:nvPr/>
            </p:nvSpPr>
            <p:spPr>
              <a:xfrm>
                <a:off x="410896"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86" name="사각형"/>
              <p:cNvSpPr/>
              <p:nvPr/>
            </p:nvSpPr>
            <p:spPr>
              <a:xfrm>
                <a:off x="514139" y="92951"/>
                <a:ext cx="149117" cy="149117"/>
              </a:xfrm>
              <a:prstGeom prst="rect">
                <a:avLst/>
              </a:prstGeom>
              <a:solidFill>
                <a:srgbClr val="FFFFFF"/>
              </a:solidFill>
              <a:ln w="508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87" name="사각형"/>
              <p:cNvSpPr/>
              <p:nvPr/>
            </p:nvSpPr>
            <p:spPr>
              <a:xfrm>
                <a:off x="821794" y="0"/>
                <a:ext cx="355601" cy="355600"/>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90" name="그룹"/>
              <p:cNvGrpSpPr/>
              <p:nvPr/>
            </p:nvGrpSpPr>
            <p:grpSpPr>
              <a:xfrm>
                <a:off x="908922" y="81304"/>
                <a:ext cx="181345" cy="181345"/>
                <a:chOff x="0" y="0"/>
                <a:chExt cx="181344" cy="181343"/>
              </a:xfrm>
            </p:grpSpPr>
            <p:sp>
              <p:nvSpPr>
                <p:cNvPr id="488" name="선"/>
                <p:cNvSpPr/>
                <p:nvPr/>
              </p:nvSpPr>
              <p:spPr>
                <a:xfrm flipV="1">
                  <a:off x="-1"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sp>
              <p:nvSpPr>
                <p:cNvPr id="489" name="선"/>
                <p:cNvSpPr/>
                <p:nvPr/>
              </p:nvSpPr>
              <p:spPr>
                <a:xfrm flipH="1" flipV="1">
                  <a:off x="0" y="-1"/>
                  <a:ext cx="181345" cy="181345"/>
                </a:xfrm>
                <a:prstGeom prst="line">
                  <a:avLst/>
                </a:prstGeom>
                <a:noFill/>
                <a:ln w="50800" cap="flat">
                  <a:solidFill>
                    <a:srgbClr val="000000"/>
                  </a:solidFill>
                  <a:prstDash val="solid"/>
                  <a:miter lim="400000"/>
                </a:ln>
                <a:effectLst/>
              </p:spPr>
              <p:txBody>
                <a:bodyPr wrap="square" lIns="50800" tIns="50800" rIns="50800" bIns="50800" numCol="1" anchor="ctr">
                  <a:noAutofit/>
                </a:bodyPr>
                <a:lstStyle/>
                <a:p>
                  <a:pPr/>
                </a:p>
              </p:txBody>
            </p:sp>
          </p:grpSp>
        </p:grpSp>
        <p:sp>
          <p:nvSpPr>
            <p:cNvPr id="492" name="선"/>
            <p:cNvSpPr/>
            <p:nvPr/>
          </p:nvSpPr>
          <p:spPr>
            <a:xfrm>
              <a:off x="11920755" y="1129335"/>
              <a:ext cx="303393"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p>
          </p:txBody>
        </p:sp>
        <p:sp>
          <p:nvSpPr>
            <p:cNvPr id="493"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94" name="선"/>
            <p:cNvSpPr/>
            <p:nvPr/>
          </p:nvSpPr>
          <p:spPr>
            <a:xfrm>
              <a:off x="11904800" y="8537669"/>
              <a:ext cx="332048" cy="1"/>
            </a:xfrm>
            <a:prstGeom prst="line">
              <a:avLst/>
            </a:prstGeom>
            <a:noFill/>
            <a:ln w="38100" cap="flat">
              <a:solidFill>
                <a:srgbClr val="000000"/>
              </a:solidFill>
              <a:prstDash val="solid"/>
              <a:miter lim="400000"/>
            </a:ln>
            <a:effectLst/>
          </p:spPr>
          <p:txBody>
            <a:bodyPr wrap="square" lIns="50800" tIns="50800" rIns="50800" bIns="50800" numCol="1" anchor="ctr">
              <a:noAutofit/>
            </a:bodyPr>
            <a:lstStyle/>
            <a:p>
              <a:pPr/>
            </a:p>
          </p:txBody>
        </p:sp>
        <p:sp>
          <p:nvSpPr>
            <p:cNvPr id="495"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pic>
          <p:nvPicPr>
            <p:cNvPr id="496" name="이미지" descr="이미지"/>
            <p:cNvPicPr>
              <a:picLocks noChangeAspect="1"/>
            </p:cNvPicPr>
            <p:nvPr/>
          </p:nvPicPr>
          <p:blipFill>
            <a:blip r:embed="rId2">
              <a:extLst/>
            </a:blip>
            <a:stretch>
              <a:fillRect/>
            </a:stretch>
          </p:blipFill>
          <p:spPr>
            <a:xfrm>
              <a:off x="206434" y="161149"/>
              <a:ext cx="509685" cy="471451"/>
            </a:xfrm>
            <a:prstGeom prst="rect">
              <a:avLst/>
            </a:prstGeom>
            <a:ln w="12700" cap="flat">
              <a:noFill/>
              <a:miter lim="400000"/>
            </a:ln>
            <a:effectLst/>
          </p:spPr>
        </p:pic>
      </p:grpSp>
      <p:sp>
        <p:nvSpPr>
          <p:cNvPr id="498" name="직사각형"/>
          <p:cNvSpPr/>
          <p:nvPr/>
        </p:nvSpPr>
        <p:spPr>
          <a:xfrm>
            <a:off x="12317875" y="1527867"/>
            <a:ext cx="301692" cy="831586"/>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99" name="제목을 입력해주세요"/>
          <p:cNvSpPr txBox="1"/>
          <p:nvPr/>
        </p:nvSpPr>
        <p:spPr>
          <a:xfrm>
            <a:off x="882649" y="1656339"/>
            <a:ext cx="4940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4000">
                <a:latin typeface="NeoDunggeunmo"/>
                <a:ea typeface="NeoDunggeunmo"/>
                <a:cs typeface="NeoDunggeunmo"/>
                <a:sym typeface="NeoDunggeunmo"/>
              </a:defRPr>
            </a:lvl1pPr>
          </a:lstStyle>
          <a:p>
            <a:pPr/>
            <a:r>
              <a:t>제목을 입력해주세요</a:t>
            </a:r>
          </a:p>
        </p:txBody>
      </p:sp>
      <p:sp>
        <p:nvSpPr>
          <p:cNvPr id="500" name="여기에 부가설명을 입력해주세요. 여기에 부가설명을 입력해주세요. 여기에 부가설명을 입력해주세요. 여기에…"/>
          <p:cNvSpPr txBox="1"/>
          <p:nvPr/>
        </p:nvSpPr>
        <p:spPr>
          <a:xfrm>
            <a:off x="910691" y="2315433"/>
            <a:ext cx="9151418" cy="1097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30000"/>
              </a:lnSpc>
              <a:spcBef>
                <a:spcPts val="2000"/>
              </a:spcBef>
              <a:defRPr sz="1600">
                <a:latin typeface="Noto Sans CJK KR Regular"/>
                <a:ea typeface="Noto Sans CJK KR Regular"/>
                <a:cs typeface="Noto Sans CJK KR Regular"/>
                <a:sym typeface="Noto Sans CJK KR Regular"/>
              </a:defRPr>
            </a:pPr>
            <a:r>
              <a:t>여기에 부가설명을 입력해주세요. 여기에 부가설명을 입력해주세요. 여기에 부가설명을 입력해주세요. 여기에</a:t>
            </a:r>
          </a:p>
          <a:p>
            <a:pPr>
              <a:lnSpc>
                <a:spcPct val="30000"/>
              </a:lnSpc>
              <a:spcBef>
                <a:spcPts val="2000"/>
              </a:spcBef>
              <a:defRPr sz="1600">
                <a:latin typeface="Noto Sans CJK KR Regular"/>
                <a:ea typeface="Noto Sans CJK KR Regular"/>
                <a:cs typeface="Noto Sans CJK KR Regular"/>
                <a:sym typeface="Noto Sans CJK KR Regular"/>
              </a:defRPr>
            </a:pPr>
            <a:r>
              <a:t>부가설명을 입력해주세요. 여기에 부가설명을 입력해주세요. 여기에 부가설명을 입력해주세요. 여기에</a:t>
            </a:r>
          </a:p>
          <a:p>
            <a:pPr>
              <a:lnSpc>
                <a:spcPct val="30000"/>
              </a:lnSpc>
              <a:spcBef>
                <a:spcPts val="2000"/>
              </a:spcBef>
              <a:defRPr sz="1600">
                <a:latin typeface="Noto Sans CJK KR Regular"/>
                <a:ea typeface="Noto Sans CJK KR Regular"/>
                <a:cs typeface="Noto Sans CJK KR Regular"/>
                <a:sym typeface="Noto Sans CJK KR Regular"/>
              </a:defRPr>
            </a:pPr>
            <a:r>
              <a:t>부가설명을 입력해주세요. 여기에 부가설명을 입력해주세요. 여기에 부가설명을 입력해주세요. 여기에</a:t>
            </a:r>
          </a:p>
        </p:txBody>
      </p:sp>
      <p:grpSp>
        <p:nvGrpSpPr>
          <p:cNvPr id="503" name="그룹"/>
          <p:cNvGrpSpPr/>
          <p:nvPr/>
        </p:nvGrpSpPr>
        <p:grpSpPr>
          <a:xfrm>
            <a:off x="949032" y="4135110"/>
            <a:ext cx="5307268" cy="4421080"/>
            <a:chOff x="0" y="0"/>
            <a:chExt cx="5307267" cy="4421078"/>
          </a:xfrm>
        </p:grpSpPr>
        <p:sp>
          <p:nvSpPr>
            <p:cNvPr id="501" name="직사각형"/>
            <p:cNvSpPr/>
            <p:nvPr/>
          </p:nvSpPr>
          <p:spPr>
            <a:xfrm>
              <a:off x="104899" y="106460"/>
              <a:ext cx="5202369" cy="4314619"/>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02" name="직사각형"/>
            <p:cNvSpPr/>
            <p:nvPr/>
          </p:nvSpPr>
          <p:spPr>
            <a:xfrm>
              <a:off x="0" y="0"/>
              <a:ext cx="5208364" cy="4314619"/>
            </a:xfrm>
            <a:prstGeom prst="rect">
              <a:avLst/>
            </a:prstGeom>
            <a:solidFill>
              <a:srgbClr val="EDEDED"/>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504" name="카메라"/>
          <p:cNvSpPr/>
          <p:nvPr/>
        </p:nvSpPr>
        <p:spPr>
          <a:xfrm>
            <a:off x="2830273" y="5797010"/>
            <a:ext cx="1544786" cy="1097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507" name="그룹"/>
          <p:cNvGrpSpPr/>
          <p:nvPr/>
        </p:nvGrpSpPr>
        <p:grpSpPr>
          <a:xfrm>
            <a:off x="6503165" y="4135110"/>
            <a:ext cx="5307269" cy="4421080"/>
            <a:chOff x="0" y="0"/>
            <a:chExt cx="5307267" cy="4421078"/>
          </a:xfrm>
        </p:grpSpPr>
        <p:sp>
          <p:nvSpPr>
            <p:cNvPr id="505" name="직사각형"/>
            <p:cNvSpPr/>
            <p:nvPr/>
          </p:nvSpPr>
          <p:spPr>
            <a:xfrm>
              <a:off x="104899" y="106460"/>
              <a:ext cx="5202369" cy="4314619"/>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06" name="직사각형"/>
            <p:cNvSpPr/>
            <p:nvPr/>
          </p:nvSpPr>
          <p:spPr>
            <a:xfrm>
              <a:off x="0" y="0"/>
              <a:ext cx="5208364" cy="4314619"/>
            </a:xfrm>
            <a:prstGeom prst="rect">
              <a:avLst/>
            </a:prstGeom>
            <a:solidFill>
              <a:srgbClr val="EDEDED"/>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508" name="카메라"/>
          <p:cNvSpPr/>
          <p:nvPr/>
        </p:nvSpPr>
        <p:spPr>
          <a:xfrm>
            <a:off x="8384406" y="5797010"/>
            <a:ext cx="1544786" cy="1097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