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p:spTree>
      <p:nvGrpSpPr>
        <p:cNvPr id="1" name=""/>
        <p:cNvGrpSpPr/>
        <p:nvPr/>
      </p:nvGrpSpPr>
      <p:grpSpPr>
        <a:xfrm>
          <a:off x="0" y="0"/>
          <a:ext cx="0" cy="0"/>
          <a:chOff x="0" y="0"/>
          <a:chExt cx="0" cy="0"/>
        </a:xfrm>
      </p:grpSpPr>
      <p:sp>
        <p:nvSpPr>
          <p:cNvPr id="11" name="저자 및 날짜"/>
          <p:cNvSpPr txBox="1"/>
          <p:nvPr>
            <p:ph type="body" sz="quarter" idx="13" hasCustomPrompt="1"/>
          </p:nvPr>
        </p:nvSpPr>
        <p:spPr>
          <a:xfrm>
            <a:off x="1201340" y="11859862"/>
            <a:ext cx="21971003" cy="636979"/>
          </a:xfrm>
          <a:prstGeom prst="rect">
            <a:avLst/>
          </a:prstGeom>
        </p:spPr>
        <p:txBody>
          <a:bodyPr lIns="45719" tIns="45719" rIns="45719" bIns="45719"/>
          <a:lstStyle>
            <a:lvl1pPr marL="0" indent="0" defTabSz="784225">
              <a:lnSpc>
                <a:spcPct val="100000"/>
              </a:lnSpc>
              <a:spcBef>
                <a:spcPts val="0"/>
              </a:spcBef>
              <a:buSzTx/>
              <a:buNone/>
              <a:defRPr b="1" sz="3420"/>
            </a:lvl1pPr>
          </a:lstStyle>
          <a:p>
            <a:pPr/>
            <a:r>
              <a:t>저자 및 날짜</a:t>
            </a:r>
          </a:p>
        </p:txBody>
      </p:sp>
      <p:sp>
        <p:nvSpPr>
          <p:cNvPr id="12" name="프레젠테이션 제목"/>
          <p:cNvSpPr txBox="1"/>
          <p:nvPr>
            <p:ph type="title" hasCustomPrompt="1"/>
          </p:nvPr>
        </p:nvSpPr>
        <p:spPr>
          <a:xfrm>
            <a:off x="1206496" y="2574991"/>
            <a:ext cx="21971004" cy="4648201"/>
          </a:xfrm>
          <a:prstGeom prst="rect">
            <a:avLst/>
          </a:prstGeom>
        </p:spPr>
        <p:txBody>
          <a:bodyPr anchor="b"/>
          <a:lstStyle>
            <a:lvl1pPr>
              <a:defRPr spc="-232" sz="11600"/>
            </a:lvl1pPr>
          </a:lstStyle>
          <a:p>
            <a:pPr/>
            <a:r>
              <a:t>프레젠테이션 제목</a:t>
            </a:r>
          </a:p>
        </p:txBody>
      </p:sp>
      <p:sp>
        <p:nvSpPr>
          <p:cNvPr id="13" name="본문 첫 번째 줄…"/>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프레젠테이션 부제</a:t>
            </a:r>
          </a:p>
          <a:p>
            <a:pPr lvl="1"/>
            <a:r>
              <a:t/>
            </a:r>
          </a:p>
          <a:p>
            <a:pPr lvl="2"/>
            <a:r>
              <a:t/>
            </a:r>
          </a:p>
          <a:p>
            <a:pPr lvl="3"/>
            <a:r>
              <a:t/>
            </a:r>
          </a:p>
          <a:p>
            <a:pPr lvl="4"/>
            <a:r>
              <a:t/>
            </a:r>
          </a:p>
        </p:txBody>
      </p:sp>
      <p:sp>
        <p:nvSpPr>
          <p:cNvPr id="1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내역서">
    <p:spTree>
      <p:nvGrpSpPr>
        <p:cNvPr id="1" name=""/>
        <p:cNvGrpSpPr/>
        <p:nvPr/>
      </p:nvGrpSpPr>
      <p:grpSpPr>
        <a:xfrm>
          <a:off x="0" y="0"/>
          <a:ext cx="0" cy="0"/>
          <a:chOff x="0" y="0"/>
          <a:chExt cx="0" cy="0"/>
        </a:xfrm>
      </p:grpSpPr>
      <p:sp>
        <p:nvSpPr>
          <p:cNvPr id="98" name="본문 첫 번째 줄…"/>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내역서</a:t>
            </a:r>
          </a:p>
          <a:p>
            <a:pPr lvl="1"/>
            <a:r>
              <a:t/>
            </a:r>
          </a:p>
          <a:p>
            <a:pPr lvl="2"/>
            <a:r>
              <a:t/>
            </a:r>
          </a:p>
          <a:p>
            <a:pPr lvl="3"/>
            <a:r>
              <a:t/>
            </a:r>
          </a:p>
          <a:p>
            <a:pPr lvl="4"/>
            <a:r>
              <a:t/>
            </a:r>
          </a:p>
        </p:txBody>
      </p:sp>
      <p:sp>
        <p:nvSpPr>
          <p:cNvPr id="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중요한 사실">
    <p:spTree>
      <p:nvGrpSpPr>
        <p:cNvPr id="1" name=""/>
        <p:cNvGrpSpPr/>
        <p:nvPr/>
      </p:nvGrpSpPr>
      <p:grpSpPr>
        <a:xfrm>
          <a:off x="0" y="0"/>
          <a:ext cx="0" cy="0"/>
          <a:chOff x="0" y="0"/>
          <a:chExt cx="0" cy="0"/>
        </a:xfrm>
      </p:grpSpPr>
      <p:sp>
        <p:nvSpPr>
          <p:cNvPr id="106" name="본문 첫 번째 줄…"/>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사실 정보"/>
          <p:cNvSpPr txBox="1"/>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792479">
              <a:lnSpc>
                <a:spcPct val="100000"/>
              </a:lnSpc>
              <a:spcBef>
                <a:spcPts val="0"/>
              </a:spcBef>
              <a:buSzTx/>
              <a:buNone/>
              <a:defRPr b="1" sz="5280"/>
            </a:lvl1pPr>
          </a:lstStyle>
          <a:p>
            <a:pPr/>
            <a:r>
              <a:t>사실 정보</a:t>
            </a:r>
          </a:p>
        </p:txBody>
      </p:sp>
      <p:sp>
        <p:nvSpPr>
          <p:cNvPr id="1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115" name="속성"/>
          <p:cNvSpPr txBox="1"/>
          <p:nvPr>
            <p:ph type="body" sz="quarter" idx="13"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속성</a:t>
            </a:r>
          </a:p>
        </p:txBody>
      </p:sp>
      <p:sp>
        <p:nvSpPr>
          <p:cNvPr id="116" name="본문 첫 번째 줄…"/>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“멋진 인용구”</a:t>
            </a:r>
          </a:p>
          <a:p>
            <a:pPr lvl="1"/>
            <a:r>
              <a:t/>
            </a:r>
          </a:p>
          <a:p>
            <a:pPr lvl="2"/>
            <a:r>
              <a:t/>
            </a:r>
          </a:p>
          <a:p>
            <a:pPr lvl="3"/>
            <a:r>
              <a:t/>
            </a:r>
          </a:p>
          <a:p>
            <a:pPr lvl="4"/>
            <a:r>
              <a:t/>
            </a:r>
          </a:p>
        </p:txBody>
      </p:sp>
      <p:sp>
        <p:nvSpPr>
          <p:cNvPr id="1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124" name="이미지"/>
          <p:cNvSpPr/>
          <p:nvPr>
            <p:ph type="pic" sz="quarter" idx="13"/>
          </p:nvPr>
        </p:nvSpPr>
        <p:spPr>
          <a:xfrm>
            <a:off x="15760700" y="1016000"/>
            <a:ext cx="7439099" cy="5949678"/>
          </a:xfrm>
          <a:prstGeom prst="rect">
            <a:avLst/>
          </a:prstGeom>
        </p:spPr>
        <p:txBody>
          <a:bodyPr lIns="91439" tIns="45719" rIns="91439" bIns="45719">
            <a:noAutofit/>
          </a:bodyPr>
          <a:lstStyle/>
          <a:p>
            <a:pPr/>
          </a:p>
        </p:txBody>
      </p:sp>
      <p:sp>
        <p:nvSpPr>
          <p:cNvPr id="125" name="이미지"/>
          <p:cNvSpPr/>
          <p:nvPr>
            <p:ph type="pic" sz="half" idx="14"/>
          </p:nvPr>
        </p:nvSpPr>
        <p:spPr>
          <a:xfrm>
            <a:off x="13500100" y="3978275"/>
            <a:ext cx="10439400" cy="12150181"/>
          </a:xfrm>
          <a:prstGeom prst="rect">
            <a:avLst/>
          </a:prstGeom>
        </p:spPr>
        <p:txBody>
          <a:bodyPr lIns="91439" tIns="45719" rIns="91439" bIns="45719">
            <a:noAutofit/>
          </a:bodyPr>
          <a:lstStyle/>
          <a:p>
            <a:pPr/>
          </a:p>
        </p:txBody>
      </p:sp>
      <p:sp>
        <p:nvSpPr>
          <p:cNvPr id="126" name="이미지"/>
          <p:cNvSpPr/>
          <p:nvPr>
            <p:ph type="pic" idx="15"/>
          </p:nvPr>
        </p:nvSpPr>
        <p:spPr>
          <a:xfrm>
            <a:off x="-139700" y="495300"/>
            <a:ext cx="16611600" cy="12458700"/>
          </a:xfrm>
          <a:prstGeom prst="rect">
            <a:avLst/>
          </a:prstGeom>
        </p:spPr>
        <p:txBody>
          <a:bodyPr lIns="91439" tIns="45719" rIns="91439" bIns="45719">
            <a:noAutofit/>
          </a:bodyPr>
          <a:lstStyle/>
          <a:p>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34" name="이미지"/>
          <p:cNvSpPr/>
          <p:nvPr>
            <p:ph type="pic" idx="13"/>
          </p:nvPr>
        </p:nvSpPr>
        <p:spPr>
          <a:xfrm>
            <a:off x="-1333500" y="-5524500"/>
            <a:ext cx="27051000" cy="21640800"/>
          </a:xfrm>
          <a:prstGeom prst="rect">
            <a:avLst/>
          </a:prstGeom>
        </p:spPr>
        <p:txBody>
          <a:bodyPr lIns="91439" tIns="45719" rIns="91439" bIns="45719">
            <a:noAutofit/>
          </a:bodyPr>
          <a:lstStyle/>
          <a:p>
            <a:pPr/>
          </a:p>
        </p:txBody>
      </p:sp>
      <p:sp>
        <p:nvSpPr>
          <p:cNvPr id="135" name="슬라이드 번호"/>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p:spTree>
      <p:nvGrpSpPr>
        <p:cNvPr id="1" name=""/>
        <p:cNvGrpSpPr/>
        <p:nvPr/>
      </p:nvGrpSpPr>
      <p:grpSpPr>
        <a:xfrm>
          <a:off x="0" y="0"/>
          <a:ext cx="0" cy="0"/>
          <a:chOff x="0" y="0"/>
          <a:chExt cx="0" cy="0"/>
        </a:xfrm>
      </p:grpSpPr>
      <p:sp>
        <p:nvSpPr>
          <p:cNvPr id="21" name="666699290_02_crop_3159x1892.jpg"/>
          <p:cNvSpPr/>
          <p:nvPr>
            <p:ph type="pic" idx="13"/>
          </p:nvPr>
        </p:nvSpPr>
        <p:spPr>
          <a:xfrm>
            <a:off x="-1155700" y="-1295400"/>
            <a:ext cx="26746200" cy="16018933"/>
          </a:xfrm>
          <a:prstGeom prst="rect">
            <a:avLst/>
          </a:prstGeom>
        </p:spPr>
        <p:txBody>
          <a:bodyPr lIns="91439" tIns="45719" rIns="91439" bIns="45719">
            <a:noAutofit/>
          </a:bodyPr>
          <a:lstStyle/>
          <a:p>
            <a:pPr/>
          </a:p>
        </p:txBody>
      </p:sp>
      <p:sp>
        <p:nvSpPr>
          <p:cNvPr id="22" name="프레젠테이션 제목"/>
          <p:cNvSpPr txBox="1"/>
          <p:nvPr>
            <p:ph type="title" hasCustomPrompt="1"/>
          </p:nvPr>
        </p:nvSpPr>
        <p:spPr>
          <a:xfrm>
            <a:off x="1206500" y="7124700"/>
            <a:ext cx="21971000" cy="4648200"/>
          </a:xfrm>
          <a:prstGeom prst="rect">
            <a:avLst/>
          </a:prstGeom>
        </p:spPr>
        <p:txBody>
          <a:bodyPr anchor="b"/>
          <a:lstStyle>
            <a:lvl1pPr>
              <a:defRPr spc="-232" sz="11600"/>
            </a:lvl1pPr>
          </a:lstStyle>
          <a:p>
            <a:pPr/>
            <a:r>
              <a:t>프레젠테이션 제목</a:t>
            </a:r>
          </a:p>
        </p:txBody>
      </p:sp>
      <p:sp>
        <p:nvSpPr>
          <p:cNvPr id="23" name="저자 및 날짜"/>
          <p:cNvSpPr txBox="1"/>
          <p:nvPr>
            <p:ph type="body" sz="quarter" idx="14" hasCustomPrompt="1"/>
          </p:nvPr>
        </p:nvSpPr>
        <p:spPr>
          <a:xfrm>
            <a:off x="1207690" y="1106137"/>
            <a:ext cx="21968621" cy="636979"/>
          </a:xfrm>
          <a:prstGeom prst="rect">
            <a:avLst/>
          </a:prstGeom>
        </p:spPr>
        <p:txBody>
          <a:bodyPr lIns="45719" tIns="45719" rIns="45719" bIns="45719"/>
          <a:lstStyle>
            <a:lvl1pPr marL="0" indent="0" defTabSz="784225">
              <a:lnSpc>
                <a:spcPct val="100000"/>
              </a:lnSpc>
              <a:spcBef>
                <a:spcPts val="0"/>
              </a:spcBef>
              <a:buSzTx/>
              <a:buNone/>
              <a:defRPr b="1" sz="3420"/>
            </a:lvl1pPr>
          </a:lstStyle>
          <a:p>
            <a:pPr/>
            <a:r>
              <a:t>저자 및 날짜</a:t>
            </a:r>
          </a:p>
        </p:txBody>
      </p:sp>
      <p:sp>
        <p:nvSpPr>
          <p:cNvPr id="24" name="본문 첫 번째 줄…"/>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프레젠테이션 부제</a:t>
            </a:r>
          </a:p>
          <a:p>
            <a:pPr lvl="1"/>
            <a:r>
              <a:t/>
            </a:r>
          </a:p>
          <a:p>
            <a:pPr lvl="2"/>
            <a:r>
              <a:t/>
            </a:r>
          </a:p>
          <a:p>
            <a:pPr lvl="3"/>
            <a:r>
              <a:t/>
            </a:r>
          </a:p>
          <a:p>
            <a:pPr lvl="4"/>
            <a:r>
              <a:t/>
            </a:r>
          </a:p>
        </p:txBody>
      </p:sp>
      <p:sp>
        <p:nvSpPr>
          <p:cNvPr id="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대체">
    <p:spTree>
      <p:nvGrpSpPr>
        <p:cNvPr id="1" name=""/>
        <p:cNvGrpSpPr/>
        <p:nvPr/>
      </p:nvGrpSpPr>
      <p:grpSpPr>
        <a:xfrm>
          <a:off x="0" y="0"/>
          <a:ext cx="0" cy="0"/>
          <a:chOff x="0" y="0"/>
          <a:chExt cx="0" cy="0"/>
        </a:xfrm>
      </p:grpSpPr>
      <p:sp>
        <p:nvSpPr>
          <p:cNvPr id="32" name="910457886_1434x1669.jpg"/>
          <p:cNvSpPr/>
          <p:nvPr>
            <p:ph type="pic" idx="13"/>
          </p:nvPr>
        </p:nvSpPr>
        <p:spPr>
          <a:xfrm>
            <a:off x="10972800" y="-203200"/>
            <a:ext cx="12144837" cy="14135100"/>
          </a:xfrm>
          <a:prstGeom prst="rect">
            <a:avLst/>
          </a:prstGeom>
        </p:spPr>
        <p:txBody>
          <a:bodyPr lIns="91439" tIns="45719" rIns="91439" bIns="45719">
            <a:noAutofit/>
          </a:bodyPr>
          <a:lstStyle/>
          <a:p>
            <a:pPr/>
          </a:p>
        </p:txBody>
      </p:sp>
      <p:sp>
        <p:nvSpPr>
          <p:cNvPr id="33" name="슬라이드 제목"/>
          <p:cNvSpPr txBox="1"/>
          <p:nvPr>
            <p:ph type="title" hasCustomPrompt="1"/>
          </p:nvPr>
        </p:nvSpPr>
        <p:spPr>
          <a:xfrm>
            <a:off x="1206500" y="1270000"/>
            <a:ext cx="9779000" cy="5882273"/>
          </a:xfrm>
          <a:prstGeom prst="rect">
            <a:avLst/>
          </a:prstGeom>
        </p:spPr>
        <p:txBody>
          <a:bodyPr anchor="b"/>
          <a:lstStyle/>
          <a:p>
            <a:pPr/>
            <a:r>
              <a:t>슬라이드 제목</a:t>
            </a:r>
          </a:p>
        </p:txBody>
      </p:sp>
      <p:sp>
        <p:nvSpPr>
          <p:cNvPr id="34" name="본문 첫 번째 줄…"/>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슬라이드 부제</a:t>
            </a:r>
          </a:p>
          <a:p>
            <a:pPr lvl="1"/>
            <a:r>
              <a:t/>
            </a:r>
          </a:p>
          <a:p>
            <a:pPr lvl="2"/>
            <a:r>
              <a:t/>
            </a:r>
          </a:p>
          <a:p>
            <a:pPr lvl="3"/>
            <a:r>
              <a:t/>
            </a:r>
          </a:p>
          <a:p>
            <a:pPr lvl="4"/>
            <a:r>
              <a:t/>
            </a:r>
          </a:p>
        </p:txBody>
      </p:sp>
      <p:sp>
        <p:nvSpPr>
          <p:cNvPr id="35" name="슬라이드 번호"/>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42" name="슬라이드 제목"/>
          <p:cNvSpPr txBox="1"/>
          <p:nvPr>
            <p:ph type="title" hasCustomPrompt="1"/>
          </p:nvPr>
        </p:nvSpPr>
        <p:spPr>
          <a:prstGeom prst="rect">
            <a:avLst/>
          </a:prstGeom>
        </p:spPr>
        <p:txBody>
          <a:bodyPr/>
          <a:lstStyle/>
          <a:p>
            <a:pPr/>
            <a:r>
              <a:t>슬라이드 제목</a:t>
            </a:r>
          </a:p>
        </p:txBody>
      </p:sp>
      <p:sp>
        <p:nvSpPr>
          <p:cNvPr id="43" name="슬라이드 부제"/>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44" name="본문 첫 번째 줄…"/>
          <p:cNvSpPr txBox="1"/>
          <p:nvPr>
            <p:ph type="body" idx="1" hasCustomPrompt="1"/>
          </p:nvPr>
        </p:nvSpPr>
        <p:spPr>
          <a:prstGeom prst="rect">
            <a:avLst/>
          </a:prstGeom>
        </p:spPr>
        <p:txBody>
          <a:bodyPr/>
          <a:lstStyle/>
          <a:p>
            <a:pPr/>
            <a:r>
              <a:t>슬라이드 구분점 텍스트</a:t>
            </a:r>
          </a:p>
          <a:p>
            <a:pPr lvl="1"/>
            <a:r>
              <a:t/>
            </a:r>
          </a:p>
          <a:p>
            <a:pPr lvl="2"/>
            <a:r>
              <a:t/>
            </a:r>
          </a:p>
          <a:p>
            <a:pPr lvl="3"/>
            <a:r>
              <a:t/>
            </a:r>
          </a:p>
          <a:p>
            <a:pPr lvl="4"/>
            <a:r>
              <a:t/>
            </a:r>
          </a:p>
        </p:txBody>
      </p:sp>
      <p:sp>
        <p:nvSpPr>
          <p:cNvPr id="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52" name="본문 첫 번째 줄…"/>
          <p:cNvSpPr txBox="1"/>
          <p:nvPr>
            <p:ph type="body" idx="1" hasCustomPrompt="1"/>
          </p:nvPr>
        </p:nvSpPr>
        <p:spPr>
          <a:prstGeom prst="rect">
            <a:avLst/>
          </a:prstGeom>
        </p:spPr>
        <p:txBody>
          <a:bodyPr numCol="2" spcCol="1098550"/>
          <a:lstStyle/>
          <a:p>
            <a:pPr/>
            <a:r>
              <a:t>슬라이드 구분점 텍스트</a:t>
            </a:r>
          </a:p>
          <a:p>
            <a:pPr lvl="1"/>
            <a:r>
              <a:t/>
            </a:r>
          </a:p>
          <a:p>
            <a:pPr lvl="2"/>
            <a:r>
              <a:t/>
            </a:r>
          </a:p>
          <a:p>
            <a:pPr lvl="3"/>
            <a:r>
              <a:t/>
            </a:r>
          </a:p>
          <a:p>
            <a:pPr lvl="4"/>
            <a:r>
              <a:t/>
            </a: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0" name="슬라이드 부제"/>
          <p:cNvSpPr txBox="1"/>
          <p:nvPr>
            <p:ph type="body" sz="quarter" idx="13" hasCustomPrompt="1"/>
          </p:nvPr>
        </p:nvSpPr>
        <p:spPr>
          <a:xfrm>
            <a:off x="1206500" y="2372962"/>
            <a:ext cx="9779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61" name="본문 첫 번째 줄…"/>
          <p:cNvSpPr txBox="1"/>
          <p:nvPr>
            <p:ph type="body" sz="half" idx="1" hasCustomPrompt="1"/>
          </p:nvPr>
        </p:nvSpPr>
        <p:spPr>
          <a:xfrm>
            <a:off x="1206500" y="4248504"/>
            <a:ext cx="9779000" cy="8256630"/>
          </a:xfrm>
          <a:prstGeom prst="rect">
            <a:avLst/>
          </a:prstGeom>
        </p:spPr>
        <p:txBody>
          <a:bodyPr/>
          <a:lstStyle/>
          <a:p>
            <a:pPr/>
            <a:r>
              <a:t>슬라이드 구분점 텍스트</a:t>
            </a:r>
          </a:p>
          <a:p>
            <a:pPr lvl="1"/>
            <a:r>
              <a:t/>
            </a:r>
          </a:p>
          <a:p>
            <a:pPr lvl="2"/>
            <a:r>
              <a:t/>
            </a:r>
          </a:p>
          <a:p>
            <a:pPr lvl="3"/>
            <a:r>
              <a:t/>
            </a:r>
          </a:p>
          <a:p>
            <a:pPr lvl="4"/>
            <a:r>
              <a:t/>
            </a:r>
          </a:p>
        </p:txBody>
      </p:sp>
      <p:sp>
        <p:nvSpPr>
          <p:cNvPr id="62" name="660384004_1290x1720.jpg"/>
          <p:cNvSpPr/>
          <p:nvPr>
            <p:ph type="pic" idx="14"/>
          </p:nvPr>
        </p:nvSpPr>
        <p:spPr>
          <a:xfrm>
            <a:off x="12192000" y="-407266"/>
            <a:ext cx="10916874" cy="14555832"/>
          </a:xfrm>
          <a:prstGeom prst="rect">
            <a:avLst/>
          </a:prstGeom>
        </p:spPr>
        <p:txBody>
          <a:bodyPr lIns="91439" tIns="45719" rIns="91439" bIns="45719">
            <a:noAutofit/>
          </a:bodyPr>
          <a:lstStyle/>
          <a:p>
            <a:pPr/>
          </a:p>
        </p:txBody>
      </p:sp>
      <p:sp>
        <p:nvSpPr>
          <p:cNvPr id="63" name="슬라이드 제목"/>
          <p:cNvSpPr txBox="1"/>
          <p:nvPr>
            <p:ph type="title" hasCustomPrompt="1"/>
          </p:nvPr>
        </p:nvSpPr>
        <p:spPr>
          <a:xfrm>
            <a:off x="1206500" y="1079500"/>
            <a:ext cx="9779000" cy="1435100"/>
          </a:xfrm>
          <a:prstGeom prst="rect">
            <a:avLst/>
          </a:prstGeom>
        </p:spPr>
        <p:txBody>
          <a:bodyPr/>
          <a:lstStyle/>
          <a:p>
            <a:pPr/>
            <a:r>
              <a:t>슬라이드 제목</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섹션">
    <p:spTree>
      <p:nvGrpSpPr>
        <p:cNvPr id="1" name=""/>
        <p:cNvGrpSpPr/>
        <p:nvPr/>
      </p:nvGrpSpPr>
      <p:grpSpPr>
        <a:xfrm>
          <a:off x="0" y="0"/>
          <a:ext cx="0" cy="0"/>
          <a:chOff x="0" y="0"/>
          <a:chExt cx="0" cy="0"/>
        </a:xfrm>
      </p:grpSpPr>
      <p:sp>
        <p:nvSpPr>
          <p:cNvPr id="71" name="섹션 제목"/>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섹션 제목</a:t>
            </a:r>
          </a:p>
        </p:txBody>
      </p:sp>
      <p:sp>
        <p:nvSpPr>
          <p:cNvPr id="72" name="슬라이드 번호"/>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전용">
    <p:spTree>
      <p:nvGrpSpPr>
        <p:cNvPr id="1" name=""/>
        <p:cNvGrpSpPr/>
        <p:nvPr/>
      </p:nvGrpSpPr>
      <p:grpSpPr>
        <a:xfrm>
          <a:off x="0" y="0"/>
          <a:ext cx="0" cy="0"/>
          <a:chOff x="0" y="0"/>
          <a:chExt cx="0" cy="0"/>
        </a:xfrm>
      </p:grpSpPr>
      <p:sp>
        <p:nvSpPr>
          <p:cNvPr id="79" name="슬라이드 제목"/>
          <p:cNvSpPr txBox="1"/>
          <p:nvPr>
            <p:ph type="title" hasCustomPrompt="1"/>
          </p:nvPr>
        </p:nvSpPr>
        <p:spPr>
          <a:xfrm>
            <a:off x="1206500" y="1079500"/>
            <a:ext cx="21971000" cy="1434949"/>
          </a:xfrm>
          <a:prstGeom prst="rect">
            <a:avLst/>
          </a:prstGeom>
        </p:spPr>
        <p:txBody>
          <a:bodyPr/>
          <a:lstStyle/>
          <a:p>
            <a:pPr/>
            <a:r>
              <a:t>슬라이드 제목</a:t>
            </a:r>
          </a:p>
        </p:txBody>
      </p:sp>
      <p:sp>
        <p:nvSpPr>
          <p:cNvPr id="80" name="슬라이드 부제"/>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의제">
    <p:spTree>
      <p:nvGrpSpPr>
        <p:cNvPr id="1" name=""/>
        <p:cNvGrpSpPr/>
        <p:nvPr/>
      </p:nvGrpSpPr>
      <p:grpSpPr>
        <a:xfrm>
          <a:off x="0" y="0"/>
          <a:ext cx="0" cy="0"/>
          <a:chOff x="0" y="0"/>
          <a:chExt cx="0" cy="0"/>
        </a:xfrm>
      </p:grpSpPr>
      <p:sp>
        <p:nvSpPr>
          <p:cNvPr id="88" name="의제 제목"/>
          <p:cNvSpPr txBox="1"/>
          <p:nvPr>
            <p:ph type="title" hasCustomPrompt="1"/>
          </p:nvPr>
        </p:nvSpPr>
        <p:spPr>
          <a:xfrm>
            <a:off x="1206500" y="1079500"/>
            <a:ext cx="21971000" cy="1435100"/>
          </a:xfrm>
          <a:prstGeom prst="rect">
            <a:avLst/>
          </a:prstGeom>
        </p:spPr>
        <p:txBody>
          <a:bodyPr/>
          <a:lstStyle/>
          <a:p>
            <a:pPr/>
            <a:r>
              <a:t>의제 제목</a:t>
            </a:r>
          </a:p>
        </p:txBody>
      </p:sp>
      <p:sp>
        <p:nvSpPr>
          <p:cNvPr id="89" name="의제 부제"/>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의제 부제</a:t>
            </a:r>
          </a:p>
        </p:txBody>
      </p:sp>
      <p:sp>
        <p:nvSpPr>
          <p:cNvPr id="90" name="본문 첫 번째 줄…"/>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의제 주제</a:t>
            </a:r>
          </a:p>
          <a:p>
            <a:pPr lvl="1"/>
            <a:r>
              <a:t/>
            </a:r>
          </a:p>
          <a:p>
            <a:pPr lvl="2"/>
            <a:r>
              <a:t/>
            </a:r>
          </a:p>
          <a:p>
            <a:pPr lvl="3"/>
            <a:r>
              <a:t/>
            </a:r>
          </a:p>
          <a:p>
            <a:pPr lvl="4"/>
            <a:r>
              <a:t/>
            </a:r>
          </a:p>
        </p:txBody>
      </p:sp>
      <p:sp>
        <p:nvSpPr>
          <p:cNvPr id="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슬라이드 제목"/>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제목</a:t>
            </a:r>
          </a:p>
        </p:txBody>
      </p:sp>
      <p:sp>
        <p:nvSpPr>
          <p:cNvPr id="3" name="본문 첫 번째 줄…"/>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구분점 텍스트</a:t>
            </a:r>
          </a:p>
          <a:p>
            <a:pPr lvl="1"/>
            <a:r>
              <a:t/>
            </a:r>
          </a:p>
          <a:p>
            <a:pPr lvl="2"/>
            <a:r>
              <a:t/>
            </a:r>
          </a:p>
          <a:p>
            <a:pPr lvl="3"/>
            <a:r>
              <a:t/>
            </a:r>
          </a:p>
          <a:p>
            <a:pPr lvl="4"/>
            <a:r>
              <a:t/>
            </a:r>
          </a:p>
        </p:txBody>
      </p:sp>
      <p:sp>
        <p:nvSpPr>
          <p:cNvPr id="4" name="슬라이드 번호"/>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이미지" descr="이미지"/>
          <p:cNvPicPr>
            <a:picLocks noChangeAspect="1"/>
          </p:cNvPicPr>
          <p:nvPr/>
        </p:nvPicPr>
        <p:blipFill>
          <a:blip r:embed="rId2">
            <a:extLst/>
          </a:blip>
          <a:stretch>
            <a:fillRect/>
          </a:stretch>
        </p:blipFill>
        <p:spPr>
          <a:xfrm>
            <a:off x="14325213" y="5359927"/>
            <a:ext cx="8072651" cy="7015096"/>
          </a:xfrm>
          <a:prstGeom prst="rect">
            <a:avLst/>
          </a:prstGeom>
          <a:ln w="12700">
            <a:miter lim="400000"/>
          </a:ln>
        </p:spPr>
      </p:pic>
      <p:sp>
        <p:nvSpPr>
          <p:cNvPr id="152" name="대제목을…"/>
          <p:cNvSpPr txBox="1"/>
          <p:nvPr/>
        </p:nvSpPr>
        <p:spPr>
          <a:xfrm>
            <a:off x="1659907" y="2308833"/>
            <a:ext cx="13685629" cy="46036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733930">
              <a:spcBef>
                <a:spcPts val="3200"/>
              </a:spcBef>
              <a:defRPr spc="-280" sz="14000">
                <a:latin typeface="NeoDunggeunmo"/>
                <a:ea typeface="NeoDunggeunmo"/>
                <a:cs typeface="NeoDunggeunmo"/>
                <a:sym typeface="NeoDunggeunmo"/>
              </a:defRPr>
            </a:pPr>
            <a:r>
              <a:t>대제목을</a:t>
            </a:r>
          </a:p>
          <a:p>
            <a:pPr defTabSz="1733930">
              <a:spcBef>
                <a:spcPts val="3200"/>
              </a:spcBef>
              <a:defRPr spc="-280" sz="14000">
                <a:latin typeface="NeoDunggeunmo"/>
                <a:ea typeface="NeoDunggeunmo"/>
                <a:cs typeface="NeoDunggeunmo"/>
                <a:sym typeface="NeoDunggeunmo"/>
              </a:defRPr>
            </a:pPr>
            <a:r>
              <a:t>입력해주세요</a:t>
            </a:r>
          </a:p>
        </p:txBody>
      </p:sp>
      <p:sp>
        <p:nvSpPr>
          <p:cNvPr id="153" name="여기에 부제목을 입력해주세요"/>
          <p:cNvSpPr txBox="1"/>
          <p:nvPr/>
        </p:nvSpPr>
        <p:spPr>
          <a:xfrm>
            <a:off x="1814291" y="6756628"/>
            <a:ext cx="11183661" cy="885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70000"/>
              </a:lnSpc>
              <a:spcBef>
                <a:spcPts val="3200"/>
              </a:spcBef>
              <a:defRPr sz="4500">
                <a:latin typeface="Noto Sans CJK KR Bold"/>
                <a:ea typeface="Noto Sans CJK KR Bold"/>
                <a:cs typeface="Noto Sans CJK KR Bold"/>
                <a:sym typeface="Noto Sans CJK KR Bold"/>
              </a:defRPr>
            </a:lvl1pPr>
          </a:lstStyle>
          <a:p>
            <a:pPr/>
            <a:r>
              <a:t>여기에 부제목을 입력해주세요</a:t>
            </a:r>
          </a:p>
        </p:txBody>
      </p:sp>
      <p:sp>
        <p:nvSpPr>
          <p:cNvPr id="154" name="2020.00.00"/>
          <p:cNvSpPr txBox="1"/>
          <p:nvPr/>
        </p:nvSpPr>
        <p:spPr>
          <a:xfrm>
            <a:off x="1828467" y="10840772"/>
            <a:ext cx="5341850" cy="1299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70000"/>
              </a:lnSpc>
              <a:spcBef>
                <a:spcPts val="3200"/>
              </a:spcBef>
              <a:defRPr sz="6900">
                <a:solidFill>
                  <a:srgbClr val="FFFFFF"/>
                </a:solidFill>
                <a:latin typeface="NeoDunggeunmo"/>
                <a:ea typeface="NeoDunggeunmo"/>
                <a:cs typeface="NeoDunggeunmo"/>
                <a:sym typeface="NeoDunggeunmo"/>
              </a:defRPr>
            </a:lvl1pPr>
          </a:lstStyle>
          <a:p>
            <a:pPr/>
            <a:r>
              <a:t> 2020.00.00 </a:t>
            </a:r>
          </a:p>
        </p:txBody>
      </p:sp>
      <p:grpSp>
        <p:nvGrpSpPr>
          <p:cNvPr id="173" name="그룹"/>
          <p:cNvGrpSpPr/>
          <p:nvPr/>
        </p:nvGrpSpPr>
        <p:grpSpPr>
          <a:xfrm>
            <a:off x="486021" y="447204"/>
            <a:ext cx="23353975" cy="12690367"/>
            <a:chOff x="0" y="0"/>
            <a:chExt cx="23353974" cy="12690366"/>
          </a:xfrm>
        </p:grpSpPr>
        <p:sp>
          <p:nvSpPr>
            <p:cNvPr id="155"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6"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7"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158"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67" name="그룹"/>
            <p:cNvGrpSpPr/>
            <p:nvPr/>
          </p:nvGrpSpPr>
          <p:grpSpPr>
            <a:xfrm>
              <a:off x="21069745" y="252203"/>
              <a:ext cx="2045122" cy="617674"/>
              <a:chOff x="0" y="0"/>
              <a:chExt cx="2045120" cy="617672"/>
            </a:xfrm>
          </p:grpSpPr>
          <p:sp>
            <p:nvSpPr>
              <p:cNvPr id="159"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60"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161"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62"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3"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166" name="그룹"/>
              <p:cNvGrpSpPr/>
              <p:nvPr/>
            </p:nvGrpSpPr>
            <p:grpSpPr>
              <a:xfrm>
                <a:off x="1578787" y="141225"/>
                <a:ext cx="314994" cy="314993"/>
                <a:chOff x="0" y="0"/>
                <a:chExt cx="314992" cy="314991"/>
              </a:xfrm>
            </p:grpSpPr>
            <p:sp>
              <p:nvSpPr>
                <p:cNvPr id="164"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165"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168"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169"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70"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171"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172" name="이미지" descr="이미지"/>
            <p:cNvPicPr>
              <a:picLocks noChangeAspect="1"/>
            </p:cNvPicPr>
            <p:nvPr/>
          </p:nvPicPr>
          <p:blipFill>
            <a:blip r:embed="rId3">
              <a:extLst/>
            </a:blip>
            <a:srcRect l="0" t="0" r="0" b="9128"/>
            <a:stretch>
              <a:fillRect/>
            </a:stretch>
          </p:blipFill>
          <p:spPr>
            <a:xfrm>
              <a:off x="470713" y="276250"/>
              <a:ext cx="752064" cy="632144"/>
            </a:xfrm>
            <a:prstGeom prst="rect">
              <a:avLst/>
            </a:prstGeom>
            <a:ln w="12700" cap="flat">
              <a:noFill/>
              <a:miter lim="400000"/>
            </a:ln>
            <a:effectLst/>
          </p:spPr>
        </p:pic>
      </p:grpSp>
      <p:sp>
        <p:nvSpPr>
          <p:cNvPr id="174"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ndex"/>
          <p:cNvSpPr txBox="1"/>
          <p:nvPr/>
        </p:nvSpPr>
        <p:spPr>
          <a:xfrm>
            <a:off x="1208984" y="2163706"/>
            <a:ext cx="3035301"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733930">
              <a:lnSpc>
                <a:spcPct val="60000"/>
              </a:lnSpc>
              <a:spcBef>
                <a:spcPts val="3200"/>
              </a:spcBef>
              <a:defRPr sz="9200">
                <a:latin typeface="NeoDunggeunmo"/>
                <a:ea typeface="NeoDunggeunmo"/>
                <a:cs typeface="NeoDunggeunmo"/>
                <a:sym typeface="NeoDunggeunmo"/>
              </a:defRPr>
            </a:lvl1pPr>
          </a:lstStyle>
          <a:p>
            <a:pPr/>
            <a:r>
              <a:t>Index</a:t>
            </a:r>
          </a:p>
        </p:txBody>
      </p:sp>
      <p:sp>
        <p:nvSpPr>
          <p:cNvPr id="177" name="목차"/>
          <p:cNvSpPr txBox="1"/>
          <p:nvPr/>
        </p:nvSpPr>
        <p:spPr>
          <a:xfrm>
            <a:off x="1221684" y="3404696"/>
            <a:ext cx="151130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1733930">
              <a:lnSpc>
                <a:spcPct val="60000"/>
              </a:lnSpc>
              <a:spcBef>
                <a:spcPts val="3200"/>
              </a:spcBef>
              <a:defRPr sz="5500">
                <a:latin typeface="NeoDunggeunmo"/>
                <a:ea typeface="NeoDunggeunmo"/>
                <a:cs typeface="NeoDunggeunmo"/>
                <a:sym typeface="NeoDunggeunmo"/>
              </a:defRPr>
            </a:lvl1pPr>
          </a:lstStyle>
          <a:p>
            <a:pPr/>
            <a:r>
              <a:t>목차</a:t>
            </a:r>
          </a:p>
        </p:txBody>
      </p:sp>
      <p:sp>
        <p:nvSpPr>
          <p:cNvPr id="178" name="1."/>
          <p:cNvSpPr txBox="1"/>
          <p:nvPr/>
        </p:nvSpPr>
        <p:spPr>
          <a:xfrm>
            <a:off x="6368931" y="2012581"/>
            <a:ext cx="73111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1.</a:t>
            </a:r>
          </a:p>
        </p:txBody>
      </p:sp>
      <p:sp>
        <p:nvSpPr>
          <p:cNvPr id="179" name="제목을 입력해주세요"/>
          <p:cNvSpPr txBox="1"/>
          <p:nvPr/>
        </p:nvSpPr>
        <p:spPr>
          <a:xfrm>
            <a:off x="6976320" y="2012581"/>
            <a:ext cx="547123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제목을 입력해주세요</a:t>
            </a:r>
          </a:p>
        </p:txBody>
      </p:sp>
      <p:sp>
        <p:nvSpPr>
          <p:cNvPr id="180" name="2."/>
          <p:cNvSpPr txBox="1"/>
          <p:nvPr/>
        </p:nvSpPr>
        <p:spPr>
          <a:xfrm>
            <a:off x="6368931" y="3345273"/>
            <a:ext cx="73111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2.</a:t>
            </a:r>
          </a:p>
        </p:txBody>
      </p:sp>
      <p:sp>
        <p:nvSpPr>
          <p:cNvPr id="181" name="제목을 입력해주세요"/>
          <p:cNvSpPr txBox="1"/>
          <p:nvPr/>
        </p:nvSpPr>
        <p:spPr>
          <a:xfrm>
            <a:off x="6976321" y="3345273"/>
            <a:ext cx="547123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제목을 입력해주세요</a:t>
            </a:r>
          </a:p>
        </p:txBody>
      </p:sp>
      <p:sp>
        <p:nvSpPr>
          <p:cNvPr id="182" name="3."/>
          <p:cNvSpPr txBox="1"/>
          <p:nvPr/>
        </p:nvSpPr>
        <p:spPr>
          <a:xfrm>
            <a:off x="6368931" y="4677965"/>
            <a:ext cx="73111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3.</a:t>
            </a:r>
          </a:p>
        </p:txBody>
      </p:sp>
      <p:sp>
        <p:nvSpPr>
          <p:cNvPr id="183" name="제목을 입력해주세요"/>
          <p:cNvSpPr txBox="1"/>
          <p:nvPr/>
        </p:nvSpPr>
        <p:spPr>
          <a:xfrm>
            <a:off x="6976321" y="4677965"/>
            <a:ext cx="547123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제목을 입력해주세요</a:t>
            </a:r>
          </a:p>
        </p:txBody>
      </p:sp>
      <p:sp>
        <p:nvSpPr>
          <p:cNvPr id="184" name="4."/>
          <p:cNvSpPr txBox="1"/>
          <p:nvPr/>
        </p:nvSpPr>
        <p:spPr>
          <a:xfrm>
            <a:off x="6368931" y="6010657"/>
            <a:ext cx="73111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4.</a:t>
            </a:r>
          </a:p>
        </p:txBody>
      </p:sp>
      <p:sp>
        <p:nvSpPr>
          <p:cNvPr id="185" name="제목을 입력해주세요"/>
          <p:cNvSpPr txBox="1"/>
          <p:nvPr/>
        </p:nvSpPr>
        <p:spPr>
          <a:xfrm>
            <a:off x="6976321" y="6010657"/>
            <a:ext cx="547123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제목을 입력해주세요</a:t>
            </a:r>
          </a:p>
        </p:txBody>
      </p:sp>
      <p:sp>
        <p:nvSpPr>
          <p:cNvPr id="186" name="5."/>
          <p:cNvSpPr txBox="1"/>
          <p:nvPr/>
        </p:nvSpPr>
        <p:spPr>
          <a:xfrm>
            <a:off x="6368931" y="7343350"/>
            <a:ext cx="73111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5.</a:t>
            </a:r>
          </a:p>
        </p:txBody>
      </p:sp>
      <p:sp>
        <p:nvSpPr>
          <p:cNvPr id="187" name="제목을 입력해주세요"/>
          <p:cNvSpPr txBox="1"/>
          <p:nvPr/>
        </p:nvSpPr>
        <p:spPr>
          <a:xfrm>
            <a:off x="6976321" y="7343350"/>
            <a:ext cx="547123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제목을 입력해주세요</a:t>
            </a:r>
          </a:p>
        </p:txBody>
      </p:sp>
      <p:sp>
        <p:nvSpPr>
          <p:cNvPr id="188" name="6."/>
          <p:cNvSpPr txBox="1"/>
          <p:nvPr/>
        </p:nvSpPr>
        <p:spPr>
          <a:xfrm>
            <a:off x="6368931" y="8676043"/>
            <a:ext cx="73111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6.</a:t>
            </a:r>
          </a:p>
        </p:txBody>
      </p:sp>
      <p:sp>
        <p:nvSpPr>
          <p:cNvPr id="189" name="제목을 입력해주세요"/>
          <p:cNvSpPr txBox="1"/>
          <p:nvPr/>
        </p:nvSpPr>
        <p:spPr>
          <a:xfrm>
            <a:off x="6976321" y="8676043"/>
            <a:ext cx="5471236" cy="1275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3700">
                <a:latin typeface="Noto Sans CJK KR Bold"/>
                <a:ea typeface="Noto Sans CJK KR Bold"/>
                <a:cs typeface="Noto Sans CJK KR Bold"/>
                <a:sym typeface="Noto Sans CJK KR Bold"/>
              </a:defRPr>
            </a:lvl1pPr>
          </a:lstStyle>
          <a:p>
            <a:pPr/>
            <a:r>
              <a:t>제목을 입력해주세요</a:t>
            </a:r>
          </a:p>
        </p:txBody>
      </p:sp>
      <p:sp>
        <p:nvSpPr>
          <p:cNvPr id="190" name="선"/>
          <p:cNvSpPr/>
          <p:nvPr/>
        </p:nvSpPr>
        <p:spPr>
          <a:xfrm flipV="1">
            <a:off x="5739615" y="1585228"/>
            <a:ext cx="1" cy="11545140"/>
          </a:xfrm>
          <a:prstGeom prst="line">
            <a:avLst/>
          </a:prstGeom>
          <a:ln w="101600">
            <a:solidFill>
              <a:srgbClr val="000000"/>
            </a:solidFill>
            <a:miter lim="400000"/>
          </a:ln>
        </p:spPr>
        <p:txBody>
          <a:bodyPr lIns="50800" tIns="50800" rIns="50800" bIns="50800" anchor="ctr"/>
          <a:lstStyle/>
          <a:p>
            <a:pPr/>
          </a:p>
        </p:txBody>
      </p:sp>
      <p:grpSp>
        <p:nvGrpSpPr>
          <p:cNvPr id="209" name="그룹"/>
          <p:cNvGrpSpPr/>
          <p:nvPr/>
        </p:nvGrpSpPr>
        <p:grpSpPr>
          <a:xfrm>
            <a:off x="486021" y="447204"/>
            <a:ext cx="23353975" cy="12690367"/>
            <a:chOff x="0" y="0"/>
            <a:chExt cx="23353974" cy="12690366"/>
          </a:xfrm>
        </p:grpSpPr>
        <p:sp>
          <p:nvSpPr>
            <p:cNvPr id="191"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2"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3"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194"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03" name="그룹"/>
            <p:cNvGrpSpPr/>
            <p:nvPr/>
          </p:nvGrpSpPr>
          <p:grpSpPr>
            <a:xfrm>
              <a:off x="21069745" y="252203"/>
              <a:ext cx="2045122" cy="617674"/>
              <a:chOff x="0" y="0"/>
              <a:chExt cx="2045120" cy="617672"/>
            </a:xfrm>
          </p:grpSpPr>
          <p:sp>
            <p:nvSpPr>
              <p:cNvPr id="195"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6"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197"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8"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9"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202" name="그룹"/>
              <p:cNvGrpSpPr/>
              <p:nvPr/>
            </p:nvGrpSpPr>
            <p:grpSpPr>
              <a:xfrm>
                <a:off x="1578787" y="141225"/>
                <a:ext cx="314994" cy="314993"/>
                <a:chOff x="0" y="0"/>
                <a:chExt cx="314992" cy="314991"/>
              </a:xfrm>
            </p:grpSpPr>
            <p:sp>
              <p:nvSpPr>
                <p:cNvPr id="200"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01"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204"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05"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06"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07"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208"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210"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3" name="그룹"/>
          <p:cNvGrpSpPr/>
          <p:nvPr/>
        </p:nvGrpSpPr>
        <p:grpSpPr>
          <a:xfrm>
            <a:off x="1834696" y="2329264"/>
            <a:ext cx="20174733" cy="10039884"/>
            <a:chOff x="0" y="0"/>
            <a:chExt cx="20174731" cy="10039883"/>
          </a:xfrm>
        </p:grpSpPr>
        <p:grpSp>
          <p:nvGrpSpPr>
            <p:cNvPr id="220" name="그룹"/>
            <p:cNvGrpSpPr/>
            <p:nvPr/>
          </p:nvGrpSpPr>
          <p:grpSpPr>
            <a:xfrm>
              <a:off x="80090" y="0"/>
              <a:ext cx="19495730" cy="10001784"/>
              <a:chOff x="0" y="0"/>
              <a:chExt cx="19495729" cy="10001783"/>
            </a:xfrm>
          </p:grpSpPr>
          <p:sp>
            <p:nvSpPr>
              <p:cNvPr id="212" name="직사각형"/>
              <p:cNvSpPr/>
              <p:nvPr/>
            </p:nvSpPr>
            <p:spPr>
              <a:xfrm>
                <a:off x="0" y="233781"/>
                <a:ext cx="19214020" cy="9768003"/>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3" name="직사각형"/>
              <p:cNvSpPr/>
              <p:nvPr/>
            </p:nvSpPr>
            <p:spPr>
              <a:xfrm>
                <a:off x="281708" y="0"/>
                <a:ext cx="19214021" cy="9768002"/>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4" name="직사각형"/>
              <p:cNvSpPr/>
              <p:nvPr/>
            </p:nvSpPr>
            <p:spPr>
              <a:xfrm>
                <a:off x="281708" y="0"/>
                <a:ext cx="19214022" cy="657477"/>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19" name="그룹"/>
              <p:cNvGrpSpPr/>
              <p:nvPr/>
            </p:nvGrpSpPr>
            <p:grpSpPr>
              <a:xfrm>
                <a:off x="18732982" y="141222"/>
                <a:ext cx="526468" cy="395078"/>
                <a:chOff x="0" y="0"/>
                <a:chExt cx="526467" cy="395076"/>
              </a:xfrm>
            </p:grpSpPr>
            <p:sp>
              <p:nvSpPr>
                <p:cNvPr id="215" name="직사각형"/>
                <p:cNvSpPr/>
                <p:nvPr/>
              </p:nvSpPr>
              <p:spPr>
                <a:xfrm>
                  <a:off x="0" y="0"/>
                  <a:ext cx="526468" cy="39507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18" name="그룹"/>
                <p:cNvGrpSpPr/>
                <p:nvPr/>
              </p:nvGrpSpPr>
              <p:grpSpPr>
                <a:xfrm>
                  <a:off x="128993" y="90330"/>
                  <a:ext cx="268481" cy="201477"/>
                  <a:chOff x="0" y="33502"/>
                  <a:chExt cx="268480" cy="201475"/>
                </a:xfrm>
              </p:grpSpPr>
              <p:sp>
                <p:nvSpPr>
                  <p:cNvPr id="216" name="선"/>
                  <p:cNvSpPr/>
                  <p:nvPr/>
                </p:nvSpPr>
                <p:spPr>
                  <a:xfrm flipV="1">
                    <a:off x="0" y="33502"/>
                    <a:ext cx="268480" cy="20147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17" name="선"/>
                  <p:cNvSpPr/>
                  <p:nvPr/>
                </p:nvSpPr>
                <p:spPr>
                  <a:xfrm flipH="1" flipV="1">
                    <a:off x="0" y="33502"/>
                    <a:ext cx="268481" cy="20147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grpSp>
        <p:sp>
          <p:nvSpPr>
            <p:cNvPr id="221" name="중간 간지입니다…"/>
            <p:cNvSpPr txBox="1"/>
            <p:nvPr/>
          </p:nvSpPr>
          <p:spPr>
            <a:xfrm>
              <a:off x="4948611" y="3549534"/>
              <a:ext cx="10277509" cy="20166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defTabSz="1733930">
                <a:lnSpc>
                  <a:spcPct val="50000"/>
                </a:lnSpc>
                <a:spcBef>
                  <a:spcPts val="3200"/>
                </a:spcBef>
                <a:defRPr spc="-329" sz="4700">
                  <a:latin typeface="NeoDunggeunmo"/>
                  <a:ea typeface="NeoDunggeunmo"/>
                  <a:cs typeface="NeoDunggeunmo"/>
                  <a:sym typeface="NeoDunggeunmo"/>
                </a:defRPr>
              </a:pPr>
              <a:r>
                <a:t>중간 간지입니다</a:t>
              </a:r>
            </a:p>
            <a:p>
              <a:pPr algn="ctr" defTabSz="1733930">
                <a:lnSpc>
                  <a:spcPct val="50000"/>
                </a:lnSpc>
                <a:spcBef>
                  <a:spcPts val="3200"/>
                </a:spcBef>
                <a:defRPr spc="-329" sz="4700">
                  <a:latin typeface="NeoDunggeunmo"/>
                  <a:ea typeface="NeoDunggeunmo"/>
                  <a:cs typeface="NeoDunggeunmo"/>
                  <a:sym typeface="NeoDunggeunmo"/>
                </a:defRPr>
              </a:pPr>
              <a:r>
                <a:t>제목을 입력해주세요</a:t>
              </a:r>
            </a:p>
          </p:txBody>
        </p:sp>
        <p:sp>
          <p:nvSpPr>
            <p:cNvPr id="222" name="여기에 부가설명을 입력해주세요"/>
            <p:cNvSpPr txBox="1"/>
            <p:nvPr/>
          </p:nvSpPr>
          <p:spPr>
            <a:xfrm>
              <a:off x="6706090" y="5722240"/>
              <a:ext cx="6702512" cy="6752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2000">
                  <a:latin typeface="Noto Sans CJK KR Medium"/>
                  <a:ea typeface="Noto Sans CJK KR Medium"/>
                  <a:cs typeface="Noto Sans CJK KR Medium"/>
                  <a:sym typeface="Noto Sans CJK KR Medium"/>
                </a:defRPr>
              </a:lvl1pPr>
            </a:lstStyle>
            <a:p>
              <a:pPr/>
              <a:r>
                <a:t>여기에 부가설명을 입력해주세요</a:t>
              </a:r>
            </a:p>
          </p:txBody>
        </p:sp>
        <p:grpSp>
          <p:nvGrpSpPr>
            <p:cNvPr id="231" name="그룹"/>
            <p:cNvGrpSpPr/>
            <p:nvPr/>
          </p:nvGrpSpPr>
          <p:grpSpPr>
            <a:xfrm>
              <a:off x="-1" y="0"/>
              <a:ext cx="20174733" cy="10039884"/>
              <a:chOff x="0" y="0"/>
              <a:chExt cx="20174730" cy="10039883"/>
            </a:xfrm>
          </p:grpSpPr>
          <p:sp>
            <p:nvSpPr>
              <p:cNvPr id="223" name="직사각형"/>
              <p:cNvSpPr/>
              <p:nvPr/>
            </p:nvSpPr>
            <p:spPr>
              <a:xfrm>
                <a:off x="0" y="271881"/>
                <a:ext cx="19883210" cy="976800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4" name="직사각형"/>
              <p:cNvSpPr/>
              <p:nvPr/>
            </p:nvSpPr>
            <p:spPr>
              <a:xfrm>
                <a:off x="291520" y="0"/>
                <a:ext cx="19883210" cy="9768002"/>
              </a:xfrm>
              <a:prstGeom prst="rect">
                <a:avLst/>
              </a:prstGeom>
              <a:solidFill>
                <a:srgbClr val="FFFFFF"/>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5" name="직사각형"/>
              <p:cNvSpPr/>
              <p:nvPr/>
            </p:nvSpPr>
            <p:spPr>
              <a:xfrm>
                <a:off x="291519" y="0"/>
                <a:ext cx="19883212" cy="853786"/>
              </a:xfrm>
              <a:prstGeom prst="rect">
                <a:avLst/>
              </a:prstGeom>
              <a:solidFill>
                <a:srgbClr val="FFFFFF"/>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30" name="그룹"/>
              <p:cNvGrpSpPr/>
              <p:nvPr/>
            </p:nvGrpSpPr>
            <p:grpSpPr>
              <a:xfrm>
                <a:off x="19455766" y="115655"/>
                <a:ext cx="577802" cy="579936"/>
                <a:chOff x="0" y="0"/>
                <a:chExt cx="577800" cy="579934"/>
              </a:xfrm>
            </p:grpSpPr>
            <p:sp>
              <p:nvSpPr>
                <p:cNvPr id="226" name="직사각형"/>
                <p:cNvSpPr/>
                <p:nvPr/>
              </p:nvSpPr>
              <p:spPr>
                <a:xfrm>
                  <a:off x="0" y="0"/>
                  <a:ext cx="577801" cy="579935"/>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29" name="그룹"/>
                <p:cNvGrpSpPr/>
                <p:nvPr/>
              </p:nvGrpSpPr>
              <p:grpSpPr>
                <a:xfrm>
                  <a:off x="141570" y="132597"/>
                  <a:ext cx="294660" cy="295747"/>
                  <a:chOff x="544" y="0"/>
                  <a:chExt cx="294658" cy="295746"/>
                </a:xfrm>
              </p:grpSpPr>
              <p:sp>
                <p:nvSpPr>
                  <p:cNvPr id="227" name="선"/>
                  <p:cNvSpPr/>
                  <p:nvPr/>
                </p:nvSpPr>
                <p:spPr>
                  <a:xfrm flipV="1">
                    <a:off x="544" y="0"/>
                    <a:ext cx="294659" cy="29574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28" name="선"/>
                  <p:cNvSpPr/>
                  <p:nvPr/>
                </p:nvSpPr>
                <p:spPr>
                  <a:xfrm flipH="1" flipV="1">
                    <a:off x="545" y="0"/>
                    <a:ext cx="294659" cy="29574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grpSp>
        <p:sp>
          <p:nvSpPr>
            <p:cNvPr id="232" name="CHAPER 00"/>
            <p:cNvSpPr txBox="1"/>
            <p:nvPr/>
          </p:nvSpPr>
          <p:spPr>
            <a:xfrm>
              <a:off x="560809" y="83508"/>
              <a:ext cx="2456789" cy="7000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50000"/>
                </a:lnSpc>
                <a:spcBef>
                  <a:spcPts val="3200"/>
                </a:spcBef>
                <a:defRPr sz="3400">
                  <a:latin typeface="NeoDunggeunmo"/>
                  <a:ea typeface="NeoDunggeunmo"/>
                  <a:cs typeface="NeoDunggeunmo"/>
                  <a:sym typeface="NeoDunggeunmo"/>
                </a:defRPr>
              </a:lvl1pPr>
            </a:lstStyle>
            <a:p>
              <a:pPr/>
              <a:r>
                <a:t>CHAPER 00</a:t>
              </a:r>
            </a:p>
          </p:txBody>
        </p:sp>
      </p:grpSp>
      <p:grpSp>
        <p:nvGrpSpPr>
          <p:cNvPr id="252" name="그룹"/>
          <p:cNvGrpSpPr/>
          <p:nvPr/>
        </p:nvGrpSpPr>
        <p:grpSpPr>
          <a:xfrm>
            <a:off x="486021" y="447204"/>
            <a:ext cx="23353975" cy="12690367"/>
            <a:chOff x="0" y="0"/>
            <a:chExt cx="23353974" cy="12690366"/>
          </a:xfrm>
        </p:grpSpPr>
        <p:sp>
          <p:nvSpPr>
            <p:cNvPr id="234"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5"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6"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237"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46" name="그룹"/>
            <p:cNvGrpSpPr/>
            <p:nvPr/>
          </p:nvGrpSpPr>
          <p:grpSpPr>
            <a:xfrm>
              <a:off x="21069745" y="252203"/>
              <a:ext cx="2045122" cy="617674"/>
              <a:chOff x="0" y="0"/>
              <a:chExt cx="2045120" cy="617672"/>
            </a:xfrm>
          </p:grpSpPr>
          <p:sp>
            <p:nvSpPr>
              <p:cNvPr id="238"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9"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40"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1"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42"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245" name="그룹"/>
              <p:cNvGrpSpPr/>
              <p:nvPr/>
            </p:nvGrpSpPr>
            <p:grpSpPr>
              <a:xfrm>
                <a:off x="1578787" y="141225"/>
                <a:ext cx="314994" cy="314993"/>
                <a:chOff x="0" y="0"/>
                <a:chExt cx="314992" cy="314991"/>
              </a:xfrm>
            </p:grpSpPr>
            <p:sp>
              <p:nvSpPr>
                <p:cNvPr id="243"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44"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247"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48"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49"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50"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251"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253"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54" name="중간 간지입니다…"/>
          <p:cNvSpPr txBox="1"/>
          <p:nvPr/>
        </p:nvSpPr>
        <p:spPr>
          <a:xfrm>
            <a:off x="6783308" y="5862334"/>
            <a:ext cx="10277508" cy="2373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1733930">
              <a:spcBef>
                <a:spcPts val="3200"/>
              </a:spcBef>
              <a:defRPr spc="-560" sz="8000">
                <a:latin typeface="NeoDunggeunmo"/>
                <a:ea typeface="NeoDunggeunmo"/>
                <a:cs typeface="NeoDunggeunmo"/>
                <a:sym typeface="NeoDunggeunmo"/>
              </a:defRPr>
            </a:pPr>
            <a:r>
              <a:t>중간 간지입니다</a:t>
            </a:r>
          </a:p>
          <a:p>
            <a:pPr algn="ctr" defTabSz="1733930">
              <a:spcBef>
                <a:spcPts val="3200"/>
              </a:spcBef>
              <a:defRPr spc="-560" sz="8000">
                <a:latin typeface="NeoDunggeunmo"/>
                <a:ea typeface="NeoDunggeunmo"/>
                <a:cs typeface="NeoDunggeunmo"/>
                <a:sym typeface="NeoDunggeunmo"/>
              </a:defRPr>
            </a:pPr>
            <a:r>
              <a:t>제목을 입력해주세요</a:t>
            </a:r>
          </a:p>
        </p:txBody>
      </p:sp>
      <p:sp>
        <p:nvSpPr>
          <p:cNvPr id="255" name="여기에 부가설명을 입력해주세요"/>
          <p:cNvSpPr txBox="1"/>
          <p:nvPr/>
        </p:nvSpPr>
        <p:spPr>
          <a:xfrm>
            <a:off x="8434723" y="8451012"/>
            <a:ext cx="6974679" cy="890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1733930">
              <a:lnSpc>
                <a:spcPct val="70000"/>
              </a:lnSpc>
              <a:spcBef>
                <a:spcPts val="3200"/>
              </a:spcBef>
              <a:defRPr sz="4000">
                <a:latin typeface="Noto Sans CJK KR Medium"/>
                <a:ea typeface="Noto Sans CJK KR Medium"/>
                <a:cs typeface="Noto Sans CJK KR Medium"/>
                <a:sym typeface="Noto Sans CJK KR Medium"/>
              </a:defRPr>
            </a:lvl1pPr>
          </a:lstStyle>
          <a:p>
            <a:pPr/>
            <a:r>
              <a:t>여기에 부가설명을 입력해주세요</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8" name="그룹"/>
          <p:cNvGrpSpPr/>
          <p:nvPr/>
        </p:nvGrpSpPr>
        <p:grpSpPr>
          <a:xfrm>
            <a:off x="1834696" y="2329264"/>
            <a:ext cx="20174733" cy="10039884"/>
            <a:chOff x="0" y="0"/>
            <a:chExt cx="20174731" cy="10039883"/>
          </a:xfrm>
        </p:grpSpPr>
        <p:grpSp>
          <p:nvGrpSpPr>
            <p:cNvPr id="265" name="그룹"/>
            <p:cNvGrpSpPr/>
            <p:nvPr/>
          </p:nvGrpSpPr>
          <p:grpSpPr>
            <a:xfrm>
              <a:off x="80090" y="0"/>
              <a:ext cx="19495730" cy="10001784"/>
              <a:chOff x="0" y="0"/>
              <a:chExt cx="19495729" cy="10001783"/>
            </a:xfrm>
          </p:grpSpPr>
          <p:sp>
            <p:nvSpPr>
              <p:cNvPr id="257" name="직사각형"/>
              <p:cNvSpPr/>
              <p:nvPr/>
            </p:nvSpPr>
            <p:spPr>
              <a:xfrm>
                <a:off x="0" y="233781"/>
                <a:ext cx="19214020" cy="9768003"/>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8" name="직사각형"/>
              <p:cNvSpPr/>
              <p:nvPr/>
            </p:nvSpPr>
            <p:spPr>
              <a:xfrm>
                <a:off x="281708" y="0"/>
                <a:ext cx="19214021" cy="9768002"/>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9" name="직사각형"/>
              <p:cNvSpPr/>
              <p:nvPr/>
            </p:nvSpPr>
            <p:spPr>
              <a:xfrm>
                <a:off x="281708" y="0"/>
                <a:ext cx="19214022" cy="657477"/>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64" name="그룹"/>
              <p:cNvGrpSpPr/>
              <p:nvPr/>
            </p:nvGrpSpPr>
            <p:grpSpPr>
              <a:xfrm>
                <a:off x="18732982" y="141222"/>
                <a:ext cx="526468" cy="395078"/>
                <a:chOff x="0" y="0"/>
                <a:chExt cx="526467" cy="395076"/>
              </a:xfrm>
            </p:grpSpPr>
            <p:sp>
              <p:nvSpPr>
                <p:cNvPr id="260" name="직사각형"/>
                <p:cNvSpPr/>
                <p:nvPr/>
              </p:nvSpPr>
              <p:spPr>
                <a:xfrm>
                  <a:off x="0" y="0"/>
                  <a:ext cx="526468" cy="39507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63" name="그룹"/>
                <p:cNvGrpSpPr/>
                <p:nvPr/>
              </p:nvGrpSpPr>
              <p:grpSpPr>
                <a:xfrm>
                  <a:off x="128993" y="90330"/>
                  <a:ext cx="268481" cy="201477"/>
                  <a:chOff x="0" y="33502"/>
                  <a:chExt cx="268480" cy="201475"/>
                </a:xfrm>
              </p:grpSpPr>
              <p:sp>
                <p:nvSpPr>
                  <p:cNvPr id="261" name="선"/>
                  <p:cNvSpPr/>
                  <p:nvPr/>
                </p:nvSpPr>
                <p:spPr>
                  <a:xfrm flipV="1">
                    <a:off x="0" y="33502"/>
                    <a:ext cx="268480" cy="20147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62" name="선"/>
                  <p:cNvSpPr/>
                  <p:nvPr/>
                </p:nvSpPr>
                <p:spPr>
                  <a:xfrm flipH="1" flipV="1">
                    <a:off x="0" y="33502"/>
                    <a:ext cx="268481" cy="20147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grpSp>
        <p:sp>
          <p:nvSpPr>
            <p:cNvPr id="266" name="중간 간지입니다…"/>
            <p:cNvSpPr txBox="1"/>
            <p:nvPr/>
          </p:nvSpPr>
          <p:spPr>
            <a:xfrm>
              <a:off x="4948611" y="3549534"/>
              <a:ext cx="10277509" cy="20166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defTabSz="1733930">
                <a:lnSpc>
                  <a:spcPct val="50000"/>
                </a:lnSpc>
                <a:spcBef>
                  <a:spcPts val="3200"/>
                </a:spcBef>
                <a:defRPr spc="-329" sz="4700">
                  <a:latin typeface="NeoDunggeunmo"/>
                  <a:ea typeface="NeoDunggeunmo"/>
                  <a:cs typeface="NeoDunggeunmo"/>
                  <a:sym typeface="NeoDunggeunmo"/>
                </a:defRPr>
              </a:pPr>
              <a:r>
                <a:t>중간 간지입니다</a:t>
              </a:r>
            </a:p>
            <a:p>
              <a:pPr algn="ctr" defTabSz="1733930">
                <a:lnSpc>
                  <a:spcPct val="50000"/>
                </a:lnSpc>
                <a:spcBef>
                  <a:spcPts val="3200"/>
                </a:spcBef>
                <a:defRPr spc="-329" sz="4700">
                  <a:latin typeface="NeoDunggeunmo"/>
                  <a:ea typeface="NeoDunggeunmo"/>
                  <a:cs typeface="NeoDunggeunmo"/>
                  <a:sym typeface="NeoDunggeunmo"/>
                </a:defRPr>
              </a:pPr>
              <a:r>
                <a:t>제목을 입력해주세요</a:t>
              </a:r>
            </a:p>
          </p:txBody>
        </p:sp>
        <p:sp>
          <p:nvSpPr>
            <p:cNvPr id="267" name="여기에 부가설명을 입력해주세요"/>
            <p:cNvSpPr txBox="1"/>
            <p:nvPr/>
          </p:nvSpPr>
          <p:spPr>
            <a:xfrm>
              <a:off x="6706090" y="5722240"/>
              <a:ext cx="6702512" cy="6752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2000">
                  <a:latin typeface="Noto Sans CJK KR Medium"/>
                  <a:ea typeface="Noto Sans CJK KR Medium"/>
                  <a:cs typeface="Noto Sans CJK KR Medium"/>
                  <a:sym typeface="Noto Sans CJK KR Medium"/>
                </a:defRPr>
              </a:lvl1pPr>
            </a:lstStyle>
            <a:p>
              <a:pPr/>
              <a:r>
                <a:t>여기에 부가설명을 입력해주세요</a:t>
              </a:r>
            </a:p>
          </p:txBody>
        </p:sp>
        <p:grpSp>
          <p:nvGrpSpPr>
            <p:cNvPr id="276" name="그룹"/>
            <p:cNvGrpSpPr/>
            <p:nvPr/>
          </p:nvGrpSpPr>
          <p:grpSpPr>
            <a:xfrm>
              <a:off x="-1" y="0"/>
              <a:ext cx="20174733" cy="10039884"/>
              <a:chOff x="0" y="0"/>
              <a:chExt cx="20174730" cy="10039883"/>
            </a:xfrm>
          </p:grpSpPr>
          <p:sp>
            <p:nvSpPr>
              <p:cNvPr id="268" name="직사각형"/>
              <p:cNvSpPr/>
              <p:nvPr/>
            </p:nvSpPr>
            <p:spPr>
              <a:xfrm>
                <a:off x="0" y="271881"/>
                <a:ext cx="19883210" cy="976800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9" name="직사각형"/>
              <p:cNvSpPr/>
              <p:nvPr/>
            </p:nvSpPr>
            <p:spPr>
              <a:xfrm>
                <a:off x="291520" y="0"/>
                <a:ext cx="19883210" cy="9768002"/>
              </a:xfrm>
              <a:prstGeom prst="rect">
                <a:avLst/>
              </a:prstGeom>
              <a:solidFill>
                <a:srgbClr val="FFFFFF"/>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0" name="직사각형"/>
              <p:cNvSpPr/>
              <p:nvPr/>
            </p:nvSpPr>
            <p:spPr>
              <a:xfrm>
                <a:off x="291519" y="0"/>
                <a:ext cx="19883212" cy="853786"/>
              </a:xfrm>
              <a:prstGeom prst="rect">
                <a:avLst/>
              </a:prstGeom>
              <a:solidFill>
                <a:srgbClr val="FFFFFF"/>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75" name="그룹"/>
              <p:cNvGrpSpPr/>
              <p:nvPr/>
            </p:nvGrpSpPr>
            <p:grpSpPr>
              <a:xfrm>
                <a:off x="19455766" y="115655"/>
                <a:ext cx="577802" cy="579936"/>
                <a:chOff x="0" y="0"/>
                <a:chExt cx="577800" cy="579934"/>
              </a:xfrm>
            </p:grpSpPr>
            <p:sp>
              <p:nvSpPr>
                <p:cNvPr id="271" name="직사각형"/>
                <p:cNvSpPr/>
                <p:nvPr/>
              </p:nvSpPr>
              <p:spPr>
                <a:xfrm>
                  <a:off x="0" y="0"/>
                  <a:ext cx="577801" cy="579935"/>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74" name="그룹"/>
                <p:cNvGrpSpPr/>
                <p:nvPr/>
              </p:nvGrpSpPr>
              <p:grpSpPr>
                <a:xfrm>
                  <a:off x="141570" y="132597"/>
                  <a:ext cx="294660" cy="295747"/>
                  <a:chOff x="544" y="0"/>
                  <a:chExt cx="294658" cy="295746"/>
                </a:xfrm>
              </p:grpSpPr>
              <p:sp>
                <p:nvSpPr>
                  <p:cNvPr id="272" name="선"/>
                  <p:cNvSpPr/>
                  <p:nvPr/>
                </p:nvSpPr>
                <p:spPr>
                  <a:xfrm flipV="1">
                    <a:off x="544" y="0"/>
                    <a:ext cx="294659" cy="29574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73" name="선"/>
                  <p:cNvSpPr/>
                  <p:nvPr/>
                </p:nvSpPr>
                <p:spPr>
                  <a:xfrm flipH="1" flipV="1">
                    <a:off x="545" y="0"/>
                    <a:ext cx="294659" cy="29574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grpSp>
        <p:sp>
          <p:nvSpPr>
            <p:cNvPr id="277" name="CHAPER 00"/>
            <p:cNvSpPr txBox="1"/>
            <p:nvPr/>
          </p:nvSpPr>
          <p:spPr>
            <a:xfrm>
              <a:off x="560809" y="83508"/>
              <a:ext cx="2456789" cy="7000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50000"/>
                </a:lnSpc>
                <a:spcBef>
                  <a:spcPts val="3200"/>
                </a:spcBef>
                <a:defRPr sz="3400">
                  <a:latin typeface="NeoDunggeunmo"/>
                  <a:ea typeface="NeoDunggeunmo"/>
                  <a:cs typeface="NeoDunggeunmo"/>
                  <a:sym typeface="NeoDunggeunmo"/>
                </a:defRPr>
              </a:lvl1pPr>
            </a:lstStyle>
            <a:p>
              <a:pPr/>
              <a:r>
                <a:t>CHAPER 00</a:t>
              </a:r>
            </a:p>
          </p:txBody>
        </p:sp>
      </p:grpSp>
      <p:sp>
        <p:nvSpPr>
          <p:cNvPr id="279" name="중간 간지입니다 제목을 입력해주세요"/>
          <p:cNvSpPr txBox="1"/>
          <p:nvPr/>
        </p:nvSpPr>
        <p:spPr>
          <a:xfrm>
            <a:off x="5659657" y="3828052"/>
            <a:ext cx="12524811" cy="11939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1733930">
              <a:spcBef>
                <a:spcPts val="3200"/>
              </a:spcBef>
              <a:defRPr spc="-419" sz="6000">
                <a:latin typeface="NeoDunggeunmo"/>
                <a:ea typeface="NeoDunggeunmo"/>
                <a:cs typeface="NeoDunggeunmo"/>
                <a:sym typeface="NeoDunggeunmo"/>
              </a:defRPr>
            </a:lvl1pPr>
          </a:lstStyle>
          <a:p>
            <a:pPr/>
            <a:r>
              <a:t>중간 간지입니다 제목을 입력해주세요</a:t>
            </a:r>
          </a:p>
        </p:txBody>
      </p:sp>
      <p:sp>
        <p:nvSpPr>
          <p:cNvPr id="280" name="여기에 부가설명을 입력해주세요"/>
          <p:cNvSpPr txBox="1"/>
          <p:nvPr/>
        </p:nvSpPr>
        <p:spPr>
          <a:xfrm>
            <a:off x="8380317" y="4807085"/>
            <a:ext cx="7083491" cy="890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1733930">
              <a:lnSpc>
                <a:spcPct val="70000"/>
              </a:lnSpc>
              <a:spcBef>
                <a:spcPts val="3200"/>
              </a:spcBef>
              <a:defRPr sz="3700">
                <a:latin typeface="Noto Sans CJK KR Medium"/>
                <a:ea typeface="Noto Sans CJK KR Medium"/>
                <a:cs typeface="Noto Sans CJK KR Medium"/>
                <a:sym typeface="Noto Sans CJK KR Medium"/>
              </a:defRPr>
            </a:lvl1pPr>
          </a:lstStyle>
          <a:p>
            <a:pPr/>
            <a:r>
              <a:t>여기에 부가설명을 입력해주세요</a:t>
            </a:r>
          </a:p>
        </p:txBody>
      </p:sp>
      <p:sp>
        <p:nvSpPr>
          <p:cNvPr id="281" name="직사각형"/>
          <p:cNvSpPr/>
          <p:nvPr/>
        </p:nvSpPr>
        <p:spPr>
          <a:xfrm>
            <a:off x="5740088" y="5993776"/>
            <a:ext cx="12363949" cy="5309318"/>
          </a:xfrm>
          <a:prstGeom prst="rect">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2" name="카메라"/>
          <p:cNvSpPr/>
          <p:nvPr/>
        </p:nvSpPr>
        <p:spPr>
          <a:xfrm>
            <a:off x="10708716" y="7786580"/>
            <a:ext cx="2426692" cy="1723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01" name="그룹"/>
          <p:cNvGrpSpPr/>
          <p:nvPr/>
        </p:nvGrpSpPr>
        <p:grpSpPr>
          <a:xfrm>
            <a:off x="486021" y="447204"/>
            <a:ext cx="23353975" cy="12690367"/>
            <a:chOff x="0" y="0"/>
            <a:chExt cx="23353974" cy="12690366"/>
          </a:xfrm>
        </p:grpSpPr>
        <p:sp>
          <p:nvSpPr>
            <p:cNvPr id="283"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4"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5"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286"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95" name="그룹"/>
            <p:cNvGrpSpPr/>
            <p:nvPr/>
          </p:nvGrpSpPr>
          <p:grpSpPr>
            <a:xfrm>
              <a:off x="21069745" y="252203"/>
              <a:ext cx="2045122" cy="617674"/>
              <a:chOff x="0" y="0"/>
              <a:chExt cx="2045120" cy="617672"/>
            </a:xfrm>
          </p:grpSpPr>
          <p:sp>
            <p:nvSpPr>
              <p:cNvPr id="287"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8"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89"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90"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91"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294" name="그룹"/>
              <p:cNvGrpSpPr/>
              <p:nvPr/>
            </p:nvGrpSpPr>
            <p:grpSpPr>
              <a:xfrm>
                <a:off x="1578787" y="141225"/>
                <a:ext cx="314994" cy="314993"/>
                <a:chOff x="0" y="0"/>
                <a:chExt cx="314992" cy="314991"/>
              </a:xfrm>
            </p:grpSpPr>
            <p:sp>
              <p:nvSpPr>
                <p:cNvPr id="292"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93"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296"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97"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98"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299"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300"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302"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2" name="그룹"/>
          <p:cNvGrpSpPr/>
          <p:nvPr/>
        </p:nvGrpSpPr>
        <p:grpSpPr>
          <a:xfrm>
            <a:off x="486021" y="447204"/>
            <a:ext cx="23353975" cy="12690367"/>
            <a:chOff x="0" y="0"/>
            <a:chExt cx="23353974" cy="12690366"/>
          </a:xfrm>
        </p:grpSpPr>
        <p:sp>
          <p:nvSpPr>
            <p:cNvPr id="304"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05"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06"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307"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16" name="그룹"/>
            <p:cNvGrpSpPr/>
            <p:nvPr/>
          </p:nvGrpSpPr>
          <p:grpSpPr>
            <a:xfrm>
              <a:off x="21069745" y="252203"/>
              <a:ext cx="2045122" cy="617674"/>
              <a:chOff x="0" y="0"/>
              <a:chExt cx="2045120" cy="617672"/>
            </a:xfrm>
          </p:grpSpPr>
          <p:sp>
            <p:nvSpPr>
              <p:cNvPr id="308"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9"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10"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11"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2"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315" name="그룹"/>
              <p:cNvGrpSpPr/>
              <p:nvPr/>
            </p:nvGrpSpPr>
            <p:grpSpPr>
              <a:xfrm>
                <a:off x="1578787" y="141225"/>
                <a:ext cx="314994" cy="314993"/>
                <a:chOff x="0" y="0"/>
                <a:chExt cx="314992" cy="314991"/>
              </a:xfrm>
            </p:grpSpPr>
            <p:sp>
              <p:nvSpPr>
                <p:cNvPr id="313"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14"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317"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18"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9"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20"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321"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323" name="중간 간지입니다 제목을 입력해주세요"/>
          <p:cNvSpPr txBox="1"/>
          <p:nvPr/>
        </p:nvSpPr>
        <p:spPr>
          <a:xfrm>
            <a:off x="5929595" y="2514198"/>
            <a:ext cx="12524810" cy="11939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1733930">
              <a:spcBef>
                <a:spcPts val="3200"/>
              </a:spcBef>
              <a:defRPr spc="-419" sz="6000">
                <a:latin typeface="NeoDunggeunmo"/>
                <a:ea typeface="NeoDunggeunmo"/>
                <a:cs typeface="NeoDunggeunmo"/>
                <a:sym typeface="NeoDunggeunmo"/>
              </a:defRPr>
            </a:lvl1pPr>
          </a:lstStyle>
          <a:p>
            <a:pPr/>
            <a:r>
              <a:t>중간 간지입니다 제목을 입력해주세요</a:t>
            </a:r>
          </a:p>
        </p:txBody>
      </p:sp>
      <p:sp>
        <p:nvSpPr>
          <p:cNvPr id="324" name="여기에 부가설명을 입력해주세요. 여기에 부가설명을 입력해주세요. 여기에 부가설명을 입력해주세요. 여기에…"/>
          <p:cNvSpPr txBox="1"/>
          <p:nvPr/>
        </p:nvSpPr>
        <p:spPr>
          <a:xfrm>
            <a:off x="4509782" y="3692207"/>
            <a:ext cx="15364436"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defTabSz="1733930">
              <a:lnSpc>
                <a:spcPct val="60000"/>
              </a:lnSpc>
              <a:spcBef>
                <a:spcPts val="2000"/>
              </a:spcBef>
              <a:defRPr sz="27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defTabSz="1733930">
              <a:lnSpc>
                <a:spcPct val="60000"/>
              </a:lnSpc>
              <a:spcBef>
                <a:spcPts val="2000"/>
              </a:spcBef>
              <a:defRPr sz="27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algn="ctr" defTabSz="1733930">
              <a:lnSpc>
                <a:spcPct val="60000"/>
              </a:lnSpc>
              <a:spcBef>
                <a:spcPts val="2000"/>
              </a:spcBef>
              <a:defRPr sz="27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sp>
        <p:nvSpPr>
          <p:cNvPr id="325"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328" name="그룹"/>
          <p:cNvGrpSpPr/>
          <p:nvPr/>
        </p:nvGrpSpPr>
        <p:grpSpPr>
          <a:xfrm>
            <a:off x="4361427" y="5943661"/>
            <a:ext cx="15288235" cy="6319502"/>
            <a:chOff x="0" y="0"/>
            <a:chExt cx="15288234" cy="6319501"/>
          </a:xfrm>
        </p:grpSpPr>
        <p:sp>
          <p:nvSpPr>
            <p:cNvPr id="326" name="직사각형"/>
            <p:cNvSpPr/>
            <p:nvPr/>
          </p:nvSpPr>
          <p:spPr>
            <a:xfrm>
              <a:off x="0" y="290721"/>
              <a:ext cx="14985859" cy="6028781"/>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27" name="직사각형"/>
            <p:cNvSpPr/>
            <p:nvPr/>
          </p:nvSpPr>
          <p:spPr>
            <a:xfrm>
              <a:off x="285103" y="0"/>
              <a:ext cx="15003132" cy="6028781"/>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29" name="카메라"/>
          <p:cNvSpPr/>
          <p:nvPr/>
        </p:nvSpPr>
        <p:spPr>
          <a:xfrm>
            <a:off x="10976196" y="8075740"/>
            <a:ext cx="2431607" cy="172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49" name="그룹"/>
          <p:cNvGrpSpPr/>
          <p:nvPr/>
        </p:nvGrpSpPr>
        <p:grpSpPr>
          <a:xfrm>
            <a:off x="486021" y="447204"/>
            <a:ext cx="23353975" cy="12690367"/>
            <a:chOff x="0" y="0"/>
            <a:chExt cx="23353974" cy="12690366"/>
          </a:xfrm>
        </p:grpSpPr>
        <p:sp>
          <p:nvSpPr>
            <p:cNvPr id="331"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2"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3"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334"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43" name="그룹"/>
            <p:cNvGrpSpPr/>
            <p:nvPr/>
          </p:nvGrpSpPr>
          <p:grpSpPr>
            <a:xfrm>
              <a:off x="21069745" y="252203"/>
              <a:ext cx="2045122" cy="617674"/>
              <a:chOff x="0" y="0"/>
              <a:chExt cx="2045120" cy="617672"/>
            </a:xfrm>
          </p:grpSpPr>
          <p:sp>
            <p:nvSpPr>
              <p:cNvPr id="335"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6"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37"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8"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9"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342" name="그룹"/>
              <p:cNvGrpSpPr/>
              <p:nvPr/>
            </p:nvGrpSpPr>
            <p:grpSpPr>
              <a:xfrm>
                <a:off x="1578787" y="141225"/>
                <a:ext cx="314994" cy="314993"/>
                <a:chOff x="0" y="0"/>
                <a:chExt cx="314992" cy="314991"/>
              </a:xfrm>
            </p:grpSpPr>
            <p:sp>
              <p:nvSpPr>
                <p:cNvPr id="340"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41"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344"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45"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6"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47"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348"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350" name="중간 간지입니다 제목을 입력해주세요"/>
          <p:cNvSpPr txBox="1"/>
          <p:nvPr/>
        </p:nvSpPr>
        <p:spPr>
          <a:xfrm>
            <a:off x="1774329" y="2288718"/>
            <a:ext cx="12524811" cy="11939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spcBef>
                <a:spcPts val="3200"/>
              </a:spcBef>
              <a:defRPr spc="-419" sz="6000">
                <a:latin typeface="NeoDunggeunmo"/>
                <a:ea typeface="NeoDunggeunmo"/>
                <a:cs typeface="NeoDunggeunmo"/>
                <a:sym typeface="NeoDunggeunmo"/>
              </a:defRPr>
            </a:lvl1pPr>
          </a:lstStyle>
          <a:p>
            <a:pPr/>
            <a:r>
              <a:t>중간 간지입니다 제목을 입력해주세요</a:t>
            </a:r>
          </a:p>
        </p:txBody>
      </p:sp>
      <p:sp>
        <p:nvSpPr>
          <p:cNvPr id="351" name="여기에 부가설명을 입력해주세요. 여기에 부가설명을 입력해주세요. 여기에 부가설명을 입력해주세요. 여기에…"/>
          <p:cNvSpPr txBox="1"/>
          <p:nvPr/>
        </p:nvSpPr>
        <p:spPr>
          <a:xfrm>
            <a:off x="1771817" y="3466727"/>
            <a:ext cx="15364435"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sp>
        <p:nvSpPr>
          <p:cNvPr id="352"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355" name="그룹"/>
          <p:cNvGrpSpPr/>
          <p:nvPr/>
        </p:nvGrpSpPr>
        <p:grpSpPr>
          <a:xfrm flipH="1">
            <a:off x="1848940" y="6002195"/>
            <a:ext cx="9671885" cy="6281402"/>
            <a:chOff x="0" y="0"/>
            <a:chExt cx="9671883" cy="6281401"/>
          </a:xfrm>
        </p:grpSpPr>
        <p:sp>
          <p:nvSpPr>
            <p:cNvPr id="353" name="직사각형"/>
            <p:cNvSpPr/>
            <p:nvPr/>
          </p:nvSpPr>
          <p:spPr>
            <a:xfrm>
              <a:off x="0" y="252621"/>
              <a:ext cx="9420925" cy="6028781"/>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4" name="직사각형"/>
            <p:cNvSpPr/>
            <p:nvPr/>
          </p:nvSpPr>
          <p:spPr>
            <a:xfrm>
              <a:off x="240101" y="0"/>
              <a:ext cx="9431783" cy="6028781"/>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358" name="그룹"/>
          <p:cNvGrpSpPr/>
          <p:nvPr/>
        </p:nvGrpSpPr>
        <p:grpSpPr>
          <a:xfrm flipH="1">
            <a:off x="12192894" y="6002195"/>
            <a:ext cx="9671885" cy="6281402"/>
            <a:chOff x="0" y="0"/>
            <a:chExt cx="9671883" cy="6281401"/>
          </a:xfrm>
        </p:grpSpPr>
        <p:sp>
          <p:nvSpPr>
            <p:cNvPr id="356" name="직사각형"/>
            <p:cNvSpPr/>
            <p:nvPr/>
          </p:nvSpPr>
          <p:spPr>
            <a:xfrm>
              <a:off x="0" y="252621"/>
              <a:ext cx="9420925" cy="6028781"/>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7" name="직사각형"/>
            <p:cNvSpPr/>
            <p:nvPr/>
          </p:nvSpPr>
          <p:spPr>
            <a:xfrm>
              <a:off x="240101" y="0"/>
              <a:ext cx="9431783" cy="6028781"/>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59" name="카메라"/>
          <p:cNvSpPr/>
          <p:nvPr/>
        </p:nvSpPr>
        <p:spPr>
          <a:xfrm>
            <a:off x="5469080" y="8215796"/>
            <a:ext cx="2431607" cy="172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60" name="카메라"/>
          <p:cNvSpPr/>
          <p:nvPr/>
        </p:nvSpPr>
        <p:spPr>
          <a:xfrm>
            <a:off x="15813033" y="8215796"/>
            <a:ext cx="2431607" cy="172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0" name="그룹"/>
          <p:cNvGrpSpPr/>
          <p:nvPr/>
        </p:nvGrpSpPr>
        <p:grpSpPr>
          <a:xfrm>
            <a:off x="486021" y="447204"/>
            <a:ext cx="23353975" cy="12690367"/>
            <a:chOff x="0" y="0"/>
            <a:chExt cx="23353974" cy="12690366"/>
          </a:xfrm>
        </p:grpSpPr>
        <p:sp>
          <p:nvSpPr>
            <p:cNvPr id="362"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63"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64"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365"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74" name="그룹"/>
            <p:cNvGrpSpPr/>
            <p:nvPr/>
          </p:nvGrpSpPr>
          <p:grpSpPr>
            <a:xfrm>
              <a:off x="21069745" y="252203"/>
              <a:ext cx="2045122" cy="617674"/>
              <a:chOff x="0" y="0"/>
              <a:chExt cx="2045120" cy="617672"/>
            </a:xfrm>
          </p:grpSpPr>
          <p:sp>
            <p:nvSpPr>
              <p:cNvPr id="366"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7"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68"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9"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0"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373" name="그룹"/>
              <p:cNvGrpSpPr/>
              <p:nvPr/>
            </p:nvGrpSpPr>
            <p:grpSpPr>
              <a:xfrm>
                <a:off x="1578787" y="141225"/>
                <a:ext cx="314994" cy="314993"/>
                <a:chOff x="0" y="0"/>
                <a:chExt cx="314992" cy="314991"/>
              </a:xfrm>
            </p:grpSpPr>
            <p:sp>
              <p:nvSpPr>
                <p:cNvPr id="371"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72"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375"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76"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7"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378"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379"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381"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401" name="그룹"/>
          <p:cNvGrpSpPr/>
          <p:nvPr/>
        </p:nvGrpSpPr>
        <p:grpSpPr>
          <a:xfrm>
            <a:off x="2751858" y="2214452"/>
            <a:ext cx="8986006" cy="10124535"/>
            <a:chOff x="0" y="0"/>
            <a:chExt cx="8986004" cy="10124534"/>
          </a:xfrm>
        </p:grpSpPr>
        <p:grpSp>
          <p:nvGrpSpPr>
            <p:cNvPr id="384" name="그룹"/>
            <p:cNvGrpSpPr/>
            <p:nvPr/>
          </p:nvGrpSpPr>
          <p:grpSpPr>
            <a:xfrm>
              <a:off x="-1" y="0"/>
              <a:ext cx="8986006" cy="10124535"/>
              <a:chOff x="0" y="0"/>
              <a:chExt cx="8986004" cy="10124534"/>
            </a:xfrm>
          </p:grpSpPr>
          <p:sp>
            <p:nvSpPr>
              <p:cNvPr id="382" name="직사각형"/>
              <p:cNvSpPr/>
              <p:nvPr/>
            </p:nvSpPr>
            <p:spPr>
              <a:xfrm>
                <a:off x="0" y="0"/>
                <a:ext cx="8986005" cy="10124535"/>
              </a:xfrm>
              <a:prstGeom prst="rect">
                <a:avLst/>
              </a:prstGeom>
              <a:solidFill>
                <a:srgbClr val="FFFFFF"/>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83" name="직사각형"/>
              <p:cNvSpPr/>
              <p:nvPr/>
            </p:nvSpPr>
            <p:spPr>
              <a:xfrm>
                <a:off x="0" y="0"/>
                <a:ext cx="8986005" cy="1265429"/>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85" name="타이틀을 입력해주세요"/>
            <p:cNvSpPr txBox="1"/>
            <p:nvPr/>
          </p:nvSpPr>
          <p:spPr>
            <a:xfrm>
              <a:off x="1522037" y="340350"/>
              <a:ext cx="5941930" cy="6133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lnSpc>
                  <a:spcPct val="70000"/>
                </a:lnSpc>
                <a:spcBef>
                  <a:spcPts val="3200"/>
                </a:spcBef>
                <a:defRPr sz="4300">
                  <a:solidFill>
                    <a:srgbClr val="FFFFFF"/>
                  </a:solidFill>
                  <a:latin typeface="NeoDunggeunmo"/>
                  <a:ea typeface="NeoDunggeunmo"/>
                  <a:cs typeface="NeoDunggeunmo"/>
                  <a:sym typeface="NeoDunggeunmo"/>
                </a:defRPr>
              </a:lvl1pPr>
            </a:lstStyle>
            <a:p>
              <a:pPr/>
              <a:r>
                <a:t>타이틀을 입력해주세요</a:t>
              </a:r>
            </a:p>
          </p:txBody>
        </p:sp>
        <p:sp>
          <p:nvSpPr>
            <p:cNvPr id="386" name="내용을 입력해주세요"/>
            <p:cNvSpPr txBox="1"/>
            <p:nvPr/>
          </p:nvSpPr>
          <p:spPr>
            <a:xfrm>
              <a:off x="1298488" y="1683492"/>
              <a:ext cx="4465645" cy="785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60000"/>
                </a:lnSpc>
                <a:spcBef>
                  <a:spcPts val="3200"/>
                </a:spcBef>
                <a:defRPr sz="3800">
                  <a:latin typeface="Noto Sans CJK KR Bold"/>
                  <a:ea typeface="Noto Sans CJK KR Bold"/>
                  <a:cs typeface="Noto Sans CJK KR Bold"/>
                  <a:sym typeface="Noto Sans CJK KR Bold"/>
                </a:defRPr>
              </a:lvl1pPr>
            </a:lstStyle>
            <a:p>
              <a:pPr/>
              <a:r>
                <a:t>내용을 입력해주세요</a:t>
              </a:r>
            </a:p>
          </p:txBody>
        </p:sp>
        <p:sp>
          <p:nvSpPr>
            <p:cNvPr id="387" name="설명을 입력해주세요 설명을 입력해주세요…"/>
            <p:cNvSpPr txBox="1"/>
            <p:nvPr/>
          </p:nvSpPr>
          <p:spPr>
            <a:xfrm>
              <a:off x="1328842" y="2506339"/>
              <a:ext cx="6104675" cy="11698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a:t>
              </a:r>
            </a:p>
          </p:txBody>
        </p:sp>
        <p:grpSp>
          <p:nvGrpSpPr>
            <p:cNvPr id="390" name="그룹"/>
            <p:cNvGrpSpPr/>
            <p:nvPr/>
          </p:nvGrpSpPr>
          <p:grpSpPr>
            <a:xfrm>
              <a:off x="549447" y="1785793"/>
              <a:ext cx="584201" cy="638602"/>
              <a:chOff x="0" y="0"/>
              <a:chExt cx="584200" cy="638601"/>
            </a:xfrm>
          </p:grpSpPr>
          <p:sp>
            <p:nvSpPr>
              <p:cNvPr id="388"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89" name="1"/>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1</a:t>
                </a:r>
              </a:p>
            </p:txBody>
          </p:sp>
        </p:grpSp>
        <p:sp>
          <p:nvSpPr>
            <p:cNvPr id="391" name="내용을 입력해주세요"/>
            <p:cNvSpPr txBox="1"/>
            <p:nvPr/>
          </p:nvSpPr>
          <p:spPr>
            <a:xfrm>
              <a:off x="1298488" y="4421458"/>
              <a:ext cx="4465645" cy="785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60000"/>
                </a:lnSpc>
                <a:spcBef>
                  <a:spcPts val="3200"/>
                </a:spcBef>
                <a:defRPr sz="3800">
                  <a:latin typeface="Noto Sans CJK KR Bold"/>
                  <a:ea typeface="Noto Sans CJK KR Bold"/>
                  <a:cs typeface="Noto Sans CJK KR Bold"/>
                  <a:sym typeface="Noto Sans CJK KR Bold"/>
                </a:defRPr>
              </a:lvl1pPr>
            </a:lstStyle>
            <a:p>
              <a:pPr/>
              <a:r>
                <a:t>내용을 입력해주세요</a:t>
              </a:r>
            </a:p>
          </p:txBody>
        </p:sp>
        <p:sp>
          <p:nvSpPr>
            <p:cNvPr id="392" name="설명을 입력해주세요 설명을 입력해주세요…"/>
            <p:cNvSpPr txBox="1"/>
            <p:nvPr/>
          </p:nvSpPr>
          <p:spPr>
            <a:xfrm>
              <a:off x="1328842" y="5244305"/>
              <a:ext cx="6104676" cy="11698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a:t>
              </a:r>
            </a:p>
          </p:txBody>
        </p:sp>
        <p:grpSp>
          <p:nvGrpSpPr>
            <p:cNvPr id="395" name="그룹"/>
            <p:cNvGrpSpPr/>
            <p:nvPr/>
          </p:nvGrpSpPr>
          <p:grpSpPr>
            <a:xfrm>
              <a:off x="549447" y="4523758"/>
              <a:ext cx="584201" cy="638603"/>
              <a:chOff x="0" y="0"/>
              <a:chExt cx="584200" cy="638601"/>
            </a:xfrm>
          </p:grpSpPr>
          <p:sp>
            <p:nvSpPr>
              <p:cNvPr id="393"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94" name="2"/>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2</a:t>
                </a:r>
              </a:p>
            </p:txBody>
          </p:sp>
        </p:grpSp>
        <p:sp>
          <p:nvSpPr>
            <p:cNvPr id="396" name="내용을 입력해주세요"/>
            <p:cNvSpPr txBox="1"/>
            <p:nvPr/>
          </p:nvSpPr>
          <p:spPr>
            <a:xfrm>
              <a:off x="1298488" y="7261724"/>
              <a:ext cx="4465645" cy="785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60000"/>
                </a:lnSpc>
                <a:spcBef>
                  <a:spcPts val="3200"/>
                </a:spcBef>
                <a:defRPr sz="3800">
                  <a:latin typeface="Noto Sans CJK KR Bold"/>
                  <a:ea typeface="Noto Sans CJK KR Bold"/>
                  <a:cs typeface="Noto Sans CJK KR Bold"/>
                  <a:sym typeface="Noto Sans CJK KR Bold"/>
                </a:defRPr>
              </a:lvl1pPr>
            </a:lstStyle>
            <a:p>
              <a:pPr/>
              <a:r>
                <a:t>내용을 입력해주세요</a:t>
              </a:r>
            </a:p>
          </p:txBody>
        </p:sp>
        <p:sp>
          <p:nvSpPr>
            <p:cNvPr id="397" name="설명을 입력해주세요 설명을 입력해주세요…"/>
            <p:cNvSpPr txBox="1"/>
            <p:nvPr/>
          </p:nvSpPr>
          <p:spPr>
            <a:xfrm>
              <a:off x="1328842" y="8084570"/>
              <a:ext cx="6104676" cy="11698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a:t>
              </a:r>
            </a:p>
          </p:txBody>
        </p:sp>
        <p:grpSp>
          <p:nvGrpSpPr>
            <p:cNvPr id="400" name="그룹"/>
            <p:cNvGrpSpPr/>
            <p:nvPr/>
          </p:nvGrpSpPr>
          <p:grpSpPr>
            <a:xfrm>
              <a:off x="549447" y="7364024"/>
              <a:ext cx="584201" cy="638602"/>
              <a:chOff x="0" y="0"/>
              <a:chExt cx="584200" cy="638601"/>
            </a:xfrm>
          </p:grpSpPr>
          <p:sp>
            <p:nvSpPr>
              <p:cNvPr id="398"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99" name="3"/>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3</a:t>
                </a:r>
              </a:p>
            </p:txBody>
          </p:sp>
        </p:grpSp>
      </p:grpSp>
      <p:grpSp>
        <p:nvGrpSpPr>
          <p:cNvPr id="421" name="그룹"/>
          <p:cNvGrpSpPr/>
          <p:nvPr/>
        </p:nvGrpSpPr>
        <p:grpSpPr>
          <a:xfrm>
            <a:off x="12318633" y="2214452"/>
            <a:ext cx="8986006" cy="10124535"/>
            <a:chOff x="0" y="0"/>
            <a:chExt cx="8986004" cy="10124534"/>
          </a:xfrm>
        </p:grpSpPr>
        <p:grpSp>
          <p:nvGrpSpPr>
            <p:cNvPr id="404" name="그룹"/>
            <p:cNvGrpSpPr/>
            <p:nvPr/>
          </p:nvGrpSpPr>
          <p:grpSpPr>
            <a:xfrm>
              <a:off x="-1" y="0"/>
              <a:ext cx="8986006" cy="10124535"/>
              <a:chOff x="0" y="0"/>
              <a:chExt cx="8986004" cy="10124534"/>
            </a:xfrm>
          </p:grpSpPr>
          <p:sp>
            <p:nvSpPr>
              <p:cNvPr id="402" name="직사각형"/>
              <p:cNvSpPr/>
              <p:nvPr/>
            </p:nvSpPr>
            <p:spPr>
              <a:xfrm>
                <a:off x="0" y="0"/>
                <a:ext cx="8986005" cy="10124535"/>
              </a:xfrm>
              <a:prstGeom prst="rect">
                <a:avLst/>
              </a:prstGeom>
              <a:solidFill>
                <a:srgbClr val="FFFFFF"/>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3" name="직사각형"/>
              <p:cNvSpPr/>
              <p:nvPr/>
            </p:nvSpPr>
            <p:spPr>
              <a:xfrm>
                <a:off x="0" y="0"/>
                <a:ext cx="8986005" cy="1265429"/>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05" name="타이틀을 입력해주세요"/>
            <p:cNvSpPr txBox="1"/>
            <p:nvPr/>
          </p:nvSpPr>
          <p:spPr>
            <a:xfrm>
              <a:off x="1522037" y="340350"/>
              <a:ext cx="5941930" cy="6133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lnSpc>
                  <a:spcPct val="70000"/>
                </a:lnSpc>
                <a:spcBef>
                  <a:spcPts val="3200"/>
                </a:spcBef>
                <a:defRPr sz="4300">
                  <a:solidFill>
                    <a:srgbClr val="FFFFFF"/>
                  </a:solidFill>
                  <a:latin typeface="NeoDunggeunmo"/>
                  <a:ea typeface="NeoDunggeunmo"/>
                  <a:cs typeface="NeoDunggeunmo"/>
                  <a:sym typeface="NeoDunggeunmo"/>
                </a:defRPr>
              </a:lvl1pPr>
            </a:lstStyle>
            <a:p>
              <a:pPr/>
              <a:r>
                <a:t>타이틀을 입력해주세요</a:t>
              </a:r>
            </a:p>
          </p:txBody>
        </p:sp>
        <p:sp>
          <p:nvSpPr>
            <p:cNvPr id="406" name="내용을 입력해주세요"/>
            <p:cNvSpPr txBox="1"/>
            <p:nvPr/>
          </p:nvSpPr>
          <p:spPr>
            <a:xfrm>
              <a:off x="1298488" y="1683492"/>
              <a:ext cx="4465645" cy="785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60000"/>
                </a:lnSpc>
                <a:spcBef>
                  <a:spcPts val="3200"/>
                </a:spcBef>
                <a:defRPr sz="3800">
                  <a:latin typeface="Noto Sans CJK KR Bold"/>
                  <a:ea typeface="Noto Sans CJK KR Bold"/>
                  <a:cs typeface="Noto Sans CJK KR Bold"/>
                  <a:sym typeface="Noto Sans CJK KR Bold"/>
                </a:defRPr>
              </a:lvl1pPr>
            </a:lstStyle>
            <a:p>
              <a:pPr/>
              <a:r>
                <a:t>내용을 입력해주세요</a:t>
              </a:r>
            </a:p>
          </p:txBody>
        </p:sp>
        <p:sp>
          <p:nvSpPr>
            <p:cNvPr id="407" name="설명을 입력해주세요 설명을 입력해주세요…"/>
            <p:cNvSpPr txBox="1"/>
            <p:nvPr/>
          </p:nvSpPr>
          <p:spPr>
            <a:xfrm>
              <a:off x="1328842" y="2506339"/>
              <a:ext cx="6104675" cy="11698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a:t>
              </a:r>
            </a:p>
          </p:txBody>
        </p:sp>
        <p:grpSp>
          <p:nvGrpSpPr>
            <p:cNvPr id="410" name="그룹"/>
            <p:cNvGrpSpPr/>
            <p:nvPr/>
          </p:nvGrpSpPr>
          <p:grpSpPr>
            <a:xfrm>
              <a:off x="549447" y="1785793"/>
              <a:ext cx="584201" cy="638602"/>
              <a:chOff x="0" y="0"/>
              <a:chExt cx="584200" cy="638601"/>
            </a:xfrm>
          </p:grpSpPr>
          <p:sp>
            <p:nvSpPr>
              <p:cNvPr id="408"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09" name="1"/>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1</a:t>
                </a:r>
              </a:p>
            </p:txBody>
          </p:sp>
        </p:grpSp>
        <p:sp>
          <p:nvSpPr>
            <p:cNvPr id="411" name="내용을 입력해주세요"/>
            <p:cNvSpPr txBox="1"/>
            <p:nvPr/>
          </p:nvSpPr>
          <p:spPr>
            <a:xfrm>
              <a:off x="1298488" y="4421458"/>
              <a:ext cx="4465645" cy="785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60000"/>
                </a:lnSpc>
                <a:spcBef>
                  <a:spcPts val="3200"/>
                </a:spcBef>
                <a:defRPr sz="3800">
                  <a:latin typeface="Noto Sans CJK KR Bold"/>
                  <a:ea typeface="Noto Sans CJK KR Bold"/>
                  <a:cs typeface="Noto Sans CJK KR Bold"/>
                  <a:sym typeface="Noto Sans CJK KR Bold"/>
                </a:defRPr>
              </a:lvl1pPr>
            </a:lstStyle>
            <a:p>
              <a:pPr/>
              <a:r>
                <a:t>내용을 입력해주세요</a:t>
              </a:r>
            </a:p>
          </p:txBody>
        </p:sp>
        <p:sp>
          <p:nvSpPr>
            <p:cNvPr id="412" name="설명을 입력해주세요 설명을 입력해주세요…"/>
            <p:cNvSpPr txBox="1"/>
            <p:nvPr/>
          </p:nvSpPr>
          <p:spPr>
            <a:xfrm>
              <a:off x="1328842" y="5244305"/>
              <a:ext cx="6104676" cy="11698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a:t>
              </a:r>
            </a:p>
          </p:txBody>
        </p:sp>
        <p:grpSp>
          <p:nvGrpSpPr>
            <p:cNvPr id="415" name="그룹"/>
            <p:cNvGrpSpPr/>
            <p:nvPr/>
          </p:nvGrpSpPr>
          <p:grpSpPr>
            <a:xfrm>
              <a:off x="549447" y="4523758"/>
              <a:ext cx="584201" cy="638603"/>
              <a:chOff x="0" y="0"/>
              <a:chExt cx="584200" cy="638601"/>
            </a:xfrm>
          </p:grpSpPr>
          <p:sp>
            <p:nvSpPr>
              <p:cNvPr id="413"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14" name="2"/>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2</a:t>
                </a:r>
              </a:p>
            </p:txBody>
          </p:sp>
        </p:grpSp>
        <p:sp>
          <p:nvSpPr>
            <p:cNvPr id="416" name="내용을 입력해주세요"/>
            <p:cNvSpPr txBox="1"/>
            <p:nvPr/>
          </p:nvSpPr>
          <p:spPr>
            <a:xfrm>
              <a:off x="1298488" y="7261724"/>
              <a:ext cx="4465645" cy="785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60000"/>
                </a:lnSpc>
                <a:spcBef>
                  <a:spcPts val="3200"/>
                </a:spcBef>
                <a:defRPr sz="3800">
                  <a:latin typeface="Noto Sans CJK KR Bold"/>
                  <a:ea typeface="Noto Sans CJK KR Bold"/>
                  <a:cs typeface="Noto Sans CJK KR Bold"/>
                  <a:sym typeface="Noto Sans CJK KR Bold"/>
                </a:defRPr>
              </a:lvl1pPr>
            </a:lstStyle>
            <a:p>
              <a:pPr/>
              <a:r>
                <a:t>내용을 입력해주세요</a:t>
              </a:r>
            </a:p>
          </p:txBody>
        </p:sp>
        <p:sp>
          <p:nvSpPr>
            <p:cNvPr id="417" name="설명을 입력해주세요 설명을 입력해주세요…"/>
            <p:cNvSpPr txBox="1"/>
            <p:nvPr/>
          </p:nvSpPr>
          <p:spPr>
            <a:xfrm>
              <a:off x="1328842" y="8084570"/>
              <a:ext cx="6104676" cy="11698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a:t>
              </a:r>
            </a:p>
          </p:txBody>
        </p:sp>
        <p:grpSp>
          <p:nvGrpSpPr>
            <p:cNvPr id="420" name="그룹"/>
            <p:cNvGrpSpPr/>
            <p:nvPr/>
          </p:nvGrpSpPr>
          <p:grpSpPr>
            <a:xfrm>
              <a:off x="549447" y="7364024"/>
              <a:ext cx="584201" cy="638602"/>
              <a:chOff x="0" y="0"/>
              <a:chExt cx="584200" cy="638601"/>
            </a:xfrm>
          </p:grpSpPr>
          <p:sp>
            <p:nvSpPr>
              <p:cNvPr id="418"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19" name="3"/>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3</a:t>
                </a:r>
              </a:p>
            </p:txBody>
          </p:sp>
        </p:gr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1" name="그룹"/>
          <p:cNvGrpSpPr/>
          <p:nvPr/>
        </p:nvGrpSpPr>
        <p:grpSpPr>
          <a:xfrm>
            <a:off x="486021" y="447204"/>
            <a:ext cx="23353975" cy="12690367"/>
            <a:chOff x="0" y="0"/>
            <a:chExt cx="23353974" cy="12690366"/>
          </a:xfrm>
        </p:grpSpPr>
        <p:sp>
          <p:nvSpPr>
            <p:cNvPr id="423"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4"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5"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426"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35" name="그룹"/>
            <p:cNvGrpSpPr/>
            <p:nvPr/>
          </p:nvGrpSpPr>
          <p:grpSpPr>
            <a:xfrm>
              <a:off x="21069745" y="252203"/>
              <a:ext cx="2045122" cy="617674"/>
              <a:chOff x="0" y="0"/>
              <a:chExt cx="2045120" cy="617672"/>
            </a:xfrm>
          </p:grpSpPr>
          <p:sp>
            <p:nvSpPr>
              <p:cNvPr id="427"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8"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29"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30"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1"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434" name="그룹"/>
              <p:cNvGrpSpPr/>
              <p:nvPr/>
            </p:nvGrpSpPr>
            <p:grpSpPr>
              <a:xfrm>
                <a:off x="1578787" y="141225"/>
                <a:ext cx="314994" cy="314993"/>
                <a:chOff x="0" y="0"/>
                <a:chExt cx="314992" cy="314991"/>
              </a:xfrm>
            </p:grpSpPr>
            <p:sp>
              <p:nvSpPr>
                <p:cNvPr id="432"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33"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436"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37"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8"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39"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440"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442"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43" name="제목을…"/>
          <p:cNvSpPr txBox="1"/>
          <p:nvPr/>
        </p:nvSpPr>
        <p:spPr>
          <a:xfrm>
            <a:off x="1691244" y="2668690"/>
            <a:ext cx="5829301" cy="21272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1733930">
              <a:lnSpc>
                <a:spcPct val="70000"/>
              </a:lnSpc>
              <a:spcBef>
                <a:spcPts val="3200"/>
              </a:spcBef>
              <a:defRPr sz="7500">
                <a:latin typeface="NeoDunggeunmo"/>
                <a:ea typeface="NeoDunggeunmo"/>
                <a:cs typeface="NeoDunggeunmo"/>
                <a:sym typeface="NeoDunggeunmo"/>
              </a:defRPr>
            </a:pPr>
            <a:r>
              <a:t>제목을</a:t>
            </a:r>
          </a:p>
          <a:p>
            <a:pPr defTabSz="1733930">
              <a:lnSpc>
                <a:spcPct val="70000"/>
              </a:lnSpc>
              <a:spcBef>
                <a:spcPts val="3200"/>
              </a:spcBef>
              <a:defRPr sz="7500">
                <a:latin typeface="NeoDunggeunmo"/>
                <a:ea typeface="NeoDunggeunmo"/>
                <a:cs typeface="NeoDunggeunmo"/>
                <a:sym typeface="NeoDunggeunmo"/>
              </a:defRPr>
            </a:pPr>
            <a:r>
              <a:t>입력해주세요</a:t>
            </a:r>
          </a:p>
        </p:txBody>
      </p:sp>
      <p:sp>
        <p:nvSpPr>
          <p:cNvPr id="444" name="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
          <p:cNvSpPr txBox="1"/>
          <p:nvPr/>
        </p:nvSpPr>
        <p:spPr>
          <a:xfrm>
            <a:off x="1673451" y="5134646"/>
            <a:ext cx="8862260" cy="629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1733930">
              <a:lnSpc>
                <a:spcPct val="140000"/>
              </a:lnSpc>
              <a:spcBef>
                <a:spcPts val="2000"/>
              </a:spcBef>
              <a:defRPr sz="2700">
                <a:latin typeface="Noto Sans CJK KR Regular"/>
                <a:ea typeface="Noto Sans CJK KR Regular"/>
                <a:cs typeface="Noto Sans CJK KR Regular"/>
                <a:sym typeface="Noto Sans CJK KR Regular"/>
              </a:defRPr>
            </a:lvl1pPr>
          </a:lstStyle>
          <a:p>
            <a:pPr/>
            <a:r>
              <a:t>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a:t>
            </a:r>
          </a:p>
        </p:txBody>
      </p:sp>
      <p:grpSp>
        <p:nvGrpSpPr>
          <p:cNvPr id="447" name="그룹"/>
          <p:cNvGrpSpPr/>
          <p:nvPr/>
        </p:nvGrpSpPr>
        <p:grpSpPr>
          <a:xfrm flipH="1">
            <a:off x="11387610" y="2697124"/>
            <a:ext cx="10791860" cy="9334386"/>
            <a:chOff x="0" y="0"/>
            <a:chExt cx="10791858" cy="9334384"/>
          </a:xfrm>
        </p:grpSpPr>
        <p:sp>
          <p:nvSpPr>
            <p:cNvPr id="445" name="직사각형"/>
            <p:cNvSpPr/>
            <p:nvPr/>
          </p:nvSpPr>
          <p:spPr>
            <a:xfrm>
              <a:off x="0" y="265700"/>
              <a:ext cx="10511839" cy="9068685"/>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46" name="직사각형"/>
            <p:cNvSpPr/>
            <p:nvPr/>
          </p:nvSpPr>
          <p:spPr>
            <a:xfrm>
              <a:off x="267904" y="0"/>
              <a:ext cx="10523955" cy="9068684"/>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48" name="카메라"/>
          <p:cNvSpPr/>
          <p:nvPr/>
        </p:nvSpPr>
        <p:spPr>
          <a:xfrm>
            <a:off x="15567736" y="6123245"/>
            <a:ext cx="2431607" cy="172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8" name="그룹"/>
          <p:cNvGrpSpPr/>
          <p:nvPr/>
        </p:nvGrpSpPr>
        <p:grpSpPr>
          <a:xfrm>
            <a:off x="486021" y="447204"/>
            <a:ext cx="23353975" cy="12690367"/>
            <a:chOff x="0" y="0"/>
            <a:chExt cx="23353974" cy="12690366"/>
          </a:xfrm>
        </p:grpSpPr>
        <p:sp>
          <p:nvSpPr>
            <p:cNvPr id="450" name="직사각형"/>
            <p:cNvSpPr/>
            <p:nvPr/>
          </p:nvSpPr>
          <p:spPr>
            <a:xfrm>
              <a:off x="0" y="41580"/>
              <a:ext cx="23342796" cy="12648290"/>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1" name="직사각형"/>
            <p:cNvSpPr/>
            <p:nvPr/>
          </p:nvSpPr>
          <p:spPr>
            <a:xfrm>
              <a:off x="10276" y="0"/>
              <a:ext cx="23332520" cy="1146889"/>
            </a:xfrm>
            <a:prstGeom prst="rect">
              <a:avLst/>
            </a:prstGeom>
            <a:solidFill>
              <a:srgbClr val="FFE302"/>
            </a:solid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2" name="대제목을 입력해주세요"/>
            <p:cNvSpPr txBox="1"/>
            <p:nvPr/>
          </p:nvSpPr>
          <p:spPr>
            <a:xfrm>
              <a:off x="1469581" y="264903"/>
              <a:ext cx="5495448" cy="6678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1733930">
                <a:lnSpc>
                  <a:spcPct val="70000"/>
                </a:lnSpc>
                <a:spcBef>
                  <a:spcPts val="3200"/>
                </a:spcBef>
                <a:defRPr sz="3500">
                  <a:latin typeface="NeoDunggeunmo"/>
                  <a:ea typeface="NeoDunggeunmo"/>
                  <a:cs typeface="NeoDunggeunmo"/>
                  <a:sym typeface="NeoDunggeunmo"/>
                </a:defRPr>
              </a:lvl1pPr>
            </a:lstStyle>
            <a:p>
              <a:pPr/>
              <a:r>
                <a:t>대제목을 입력해주세요</a:t>
              </a:r>
            </a:p>
          </p:txBody>
        </p:sp>
        <p:sp>
          <p:nvSpPr>
            <p:cNvPr id="453" name="직사각형"/>
            <p:cNvSpPr/>
            <p:nvPr/>
          </p:nvSpPr>
          <p:spPr>
            <a:xfrm>
              <a:off x="22847998" y="1161569"/>
              <a:ext cx="494053" cy="1152879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62" name="그룹"/>
            <p:cNvGrpSpPr/>
            <p:nvPr/>
          </p:nvGrpSpPr>
          <p:grpSpPr>
            <a:xfrm>
              <a:off x="21069745" y="252203"/>
              <a:ext cx="2045122" cy="617674"/>
              <a:chOff x="0" y="0"/>
              <a:chExt cx="2045120" cy="617672"/>
            </a:xfrm>
          </p:grpSpPr>
          <p:sp>
            <p:nvSpPr>
              <p:cNvPr id="454" name="사각형"/>
              <p:cNvSpPr/>
              <p:nvPr/>
            </p:nvSpPr>
            <p:spPr>
              <a:xfrm>
                <a:off x="0"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5" name="선"/>
              <p:cNvSpPr/>
              <p:nvPr/>
            </p:nvSpPr>
            <p:spPr>
              <a:xfrm>
                <a:off x="126921" y="446976"/>
                <a:ext cx="363832" cy="1"/>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56" name="사각형"/>
              <p:cNvSpPr/>
              <p:nvPr/>
            </p:nvSpPr>
            <p:spPr>
              <a:xfrm>
                <a:off x="713723"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7" name="사각형"/>
              <p:cNvSpPr/>
              <p:nvPr/>
            </p:nvSpPr>
            <p:spPr>
              <a:xfrm>
                <a:off x="893053" y="161455"/>
                <a:ext cx="259014" cy="259014"/>
              </a:xfrm>
              <a:prstGeom prst="rect">
                <a:avLst/>
              </a:prstGeom>
              <a:solidFill>
                <a:srgbClr val="000000"/>
              </a:solidFill>
              <a:ln w="1016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8" name="사각형"/>
              <p:cNvSpPr/>
              <p:nvPr/>
            </p:nvSpPr>
            <p:spPr>
              <a:xfrm>
                <a:off x="1427447" y="0"/>
                <a:ext cx="617674" cy="617673"/>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461" name="그룹"/>
              <p:cNvGrpSpPr/>
              <p:nvPr/>
            </p:nvGrpSpPr>
            <p:grpSpPr>
              <a:xfrm>
                <a:off x="1578787" y="141225"/>
                <a:ext cx="314994" cy="314993"/>
                <a:chOff x="0" y="0"/>
                <a:chExt cx="314992" cy="314991"/>
              </a:xfrm>
            </p:grpSpPr>
            <p:sp>
              <p:nvSpPr>
                <p:cNvPr id="459" name="선"/>
                <p:cNvSpPr/>
                <p:nvPr/>
              </p:nvSpPr>
              <p:spPr>
                <a:xfrm flipV="1">
                  <a:off x="0" y="-1"/>
                  <a:ext cx="314992"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60" name="선"/>
                <p:cNvSpPr/>
                <p:nvPr/>
              </p:nvSpPr>
              <p:spPr>
                <a:xfrm flipH="1" flipV="1">
                  <a:off x="0" y="-1"/>
                  <a:ext cx="314993" cy="314993"/>
                </a:xfrm>
                <a:prstGeom prst="line">
                  <a:avLst/>
                </a:prstGeom>
                <a:noFill/>
                <a:ln w="101600" cap="flat">
                  <a:solidFill>
                    <a:srgbClr val="FFFFFF"/>
                  </a:solidFill>
                  <a:prstDash val="solid"/>
                  <a:miter lim="400000"/>
                </a:ln>
                <a:effectLst/>
              </p:spPr>
              <p:txBody>
                <a:bodyPr wrap="square" lIns="50800" tIns="50800" rIns="50800" bIns="50800" numCol="1" anchor="ctr">
                  <a:noAutofit/>
                </a:bodyPr>
                <a:lstStyle/>
                <a:p>
                  <a:pPr defTabSz="1733930">
                    <a:spcBef>
                      <a:spcPts val="3200"/>
                    </a:spcBef>
                    <a:defRPr sz="3000"/>
                  </a:pPr>
                </a:p>
              </p:txBody>
            </p:sp>
          </p:grpSp>
        </p:grpSp>
        <p:sp>
          <p:nvSpPr>
            <p:cNvPr id="463" name="선"/>
            <p:cNvSpPr/>
            <p:nvPr/>
          </p:nvSpPr>
          <p:spPr>
            <a:xfrm>
              <a:off x="22857563" y="1768618"/>
              <a:ext cx="496412"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64" name="삼각형"/>
            <p:cNvSpPr/>
            <p:nvPr/>
          </p:nvSpPr>
          <p:spPr>
            <a:xfrm flipH="1" rot="10800000">
              <a:off x="22932373" y="12297525"/>
              <a:ext cx="310089" cy="238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5" name="선"/>
            <p:cNvSpPr/>
            <p:nvPr/>
          </p:nvSpPr>
          <p:spPr>
            <a:xfrm>
              <a:off x="22878509" y="12129606"/>
              <a:ext cx="439469" cy="1"/>
            </a:xfrm>
            <a:prstGeom prst="line">
              <a:avLst/>
            </a:prstGeom>
            <a:noFill/>
            <a:ln w="76200" cap="flat">
              <a:solidFill>
                <a:srgbClr val="000000"/>
              </a:solidFill>
              <a:prstDash val="solid"/>
              <a:miter lim="400000"/>
            </a:ln>
            <a:effectLst/>
          </p:spPr>
          <p:txBody>
            <a:bodyPr wrap="square" lIns="50800" tIns="50800" rIns="50800" bIns="50800" numCol="1" anchor="ctr">
              <a:noAutofit/>
            </a:bodyPr>
            <a:lstStyle/>
            <a:p>
              <a:pPr defTabSz="1733930">
                <a:spcBef>
                  <a:spcPts val="3200"/>
                </a:spcBef>
                <a:defRPr sz="3000"/>
              </a:pPr>
            </a:p>
          </p:txBody>
        </p:sp>
        <p:sp>
          <p:nvSpPr>
            <p:cNvPr id="466" name="삼각형"/>
            <p:cNvSpPr/>
            <p:nvPr/>
          </p:nvSpPr>
          <p:spPr>
            <a:xfrm>
              <a:off x="22930824" y="1337502"/>
              <a:ext cx="310089" cy="238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467" name="이미지" descr="이미지"/>
            <p:cNvPicPr>
              <a:picLocks noChangeAspect="1"/>
            </p:cNvPicPr>
            <p:nvPr/>
          </p:nvPicPr>
          <p:blipFill>
            <a:blip r:embed="rId2">
              <a:extLst/>
            </a:blip>
            <a:srcRect l="0" t="0" r="0" b="9128"/>
            <a:stretch>
              <a:fillRect/>
            </a:stretch>
          </p:blipFill>
          <p:spPr>
            <a:xfrm>
              <a:off x="470713" y="276250"/>
              <a:ext cx="752064" cy="632144"/>
            </a:xfrm>
            <a:prstGeom prst="rect">
              <a:avLst/>
            </a:prstGeom>
            <a:ln w="12700" cap="flat">
              <a:noFill/>
              <a:miter lim="400000"/>
            </a:ln>
            <a:effectLst/>
          </p:spPr>
        </p:pic>
      </p:grpSp>
      <p:sp>
        <p:nvSpPr>
          <p:cNvPr id="469" name="직사각형"/>
          <p:cNvSpPr/>
          <p:nvPr/>
        </p:nvSpPr>
        <p:spPr>
          <a:xfrm>
            <a:off x="23349125" y="2228791"/>
            <a:ext cx="494160" cy="1270001"/>
          </a:xfrm>
          <a:prstGeom prst="rect">
            <a:avLst/>
          </a:pr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70" name="제목을 입력해주세요"/>
          <p:cNvSpPr txBox="1"/>
          <p:nvPr/>
        </p:nvSpPr>
        <p:spPr>
          <a:xfrm>
            <a:off x="1938605" y="2288718"/>
            <a:ext cx="12524811" cy="11939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spcBef>
                <a:spcPts val="3200"/>
              </a:spcBef>
              <a:defRPr spc="-419" sz="6000">
                <a:latin typeface="NeoDunggeunmo"/>
                <a:ea typeface="NeoDunggeunmo"/>
                <a:cs typeface="NeoDunggeunmo"/>
                <a:sym typeface="NeoDunggeunmo"/>
              </a:defRPr>
            </a:lvl1pPr>
          </a:lstStyle>
          <a:p>
            <a:pPr/>
            <a:r>
              <a:t>제목을 입력해주세요</a:t>
            </a:r>
          </a:p>
        </p:txBody>
      </p:sp>
      <p:sp>
        <p:nvSpPr>
          <p:cNvPr id="471" name="내용을 입력해주세요"/>
          <p:cNvSpPr txBox="1"/>
          <p:nvPr/>
        </p:nvSpPr>
        <p:spPr>
          <a:xfrm>
            <a:off x="2794103" y="3575831"/>
            <a:ext cx="4465646" cy="7858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4000">
                <a:latin typeface="Noto Sans CJK KR Bold"/>
                <a:ea typeface="Noto Sans CJK KR Bold"/>
                <a:cs typeface="Noto Sans CJK KR Bold"/>
                <a:sym typeface="Noto Sans CJK KR Bold"/>
              </a:defRPr>
            </a:lvl1pPr>
          </a:lstStyle>
          <a:p>
            <a:pPr/>
            <a:r>
              <a:t>내용을 입력해주세요</a:t>
            </a:r>
          </a:p>
        </p:txBody>
      </p:sp>
      <p:grpSp>
        <p:nvGrpSpPr>
          <p:cNvPr id="474" name="그룹"/>
          <p:cNvGrpSpPr/>
          <p:nvPr/>
        </p:nvGrpSpPr>
        <p:grpSpPr>
          <a:xfrm>
            <a:off x="2045063" y="3690831"/>
            <a:ext cx="584201" cy="638603"/>
            <a:chOff x="0" y="0"/>
            <a:chExt cx="584200" cy="638601"/>
          </a:xfrm>
        </p:grpSpPr>
        <p:sp>
          <p:nvSpPr>
            <p:cNvPr id="472"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73" name="1"/>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1</a:t>
              </a:r>
            </a:p>
          </p:txBody>
        </p:sp>
      </p:grpSp>
      <p:sp>
        <p:nvSpPr>
          <p:cNvPr id="475" name="설명을 입력해주세요 설명을 입력해주세요 설명을 입력해주세요 설명을 입력해주세요 설명을 입력해주세요 설명을 입력해주세요…"/>
          <p:cNvSpPr txBox="1"/>
          <p:nvPr/>
        </p:nvSpPr>
        <p:spPr>
          <a:xfrm>
            <a:off x="2762881" y="4415611"/>
            <a:ext cx="18071288"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sp>
        <p:nvSpPr>
          <p:cNvPr id="476" name="내용을 입력해주세요"/>
          <p:cNvSpPr txBox="1"/>
          <p:nvPr/>
        </p:nvSpPr>
        <p:spPr>
          <a:xfrm>
            <a:off x="2794103" y="6571488"/>
            <a:ext cx="4465646" cy="785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4000">
                <a:latin typeface="Noto Sans CJK KR Bold"/>
                <a:ea typeface="Noto Sans CJK KR Bold"/>
                <a:cs typeface="Noto Sans CJK KR Bold"/>
                <a:sym typeface="Noto Sans CJK KR Bold"/>
              </a:defRPr>
            </a:lvl1pPr>
          </a:lstStyle>
          <a:p>
            <a:pPr/>
            <a:r>
              <a:t>내용을 입력해주세요</a:t>
            </a:r>
          </a:p>
        </p:txBody>
      </p:sp>
      <p:grpSp>
        <p:nvGrpSpPr>
          <p:cNvPr id="479" name="그룹"/>
          <p:cNvGrpSpPr/>
          <p:nvPr/>
        </p:nvGrpSpPr>
        <p:grpSpPr>
          <a:xfrm>
            <a:off x="2045063" y="6686487"/>
            <a:ext cx="584201" cy="638603"/>
            <a:chOff x="0" y="0"/>
            <a:chExt cx="584200" cy="638601"/>
          </a:xfrm>
        </p:grpSpPr>
        <p:sp>
          <p:nvSpPr>
            <p:cNvPr id="477"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78" name="2"/>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2</a:t>
              </a:r>
            </a:p>
          </p:txBody>
        </p:sp>
      </p:grpSp>
      <p:sp>
        <p:nvSpPr>
          <p:cNvPr id="480" name="설명을 입력해주세요 설명을 입력해주세요 설명을 입력해주세요 설명을 입력해주세요 설명을 입력해주세요 설명을 입력해주세요…"/>
          <p:cNvSpPr txBox="1"/>
          <p:nvPr/>
        </p:nvSpPr>
        <p:spPr>
          <a:xfrm>
            <a:off x="2762881" y="7411267"/>
            <a:ext cx="18071288"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sp>
        <p:nvSpPr>
          <p:cNvPr id="481" name="내용을 입력해주세요"/>
          <p:cNvSpPr txBox="1"/>
          <p:nvPr/>
        </p:nvSpPr>
        <p:spPr>
          <a:xfrm>
            <a:off x="2794103" y="9682144"/>
            <a:ext cx="4465646" cy="7858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733930">
              <a:lnSpc>
                <a:spcPct val="60000"/>
              </a:lnSpc>
              <a:spcBef>
                <a:spcPts val="3200"/>
              </a:spcBef>
              <a:defRPr sz="4000">
                <a:latin typeface="Noto Sans CJK KR Bold"/>
                <a:ea typeface="Noto Sans CJK KR Bold"/>
                <a:cs typeface="Noto Sans CJK KR Bold"/>
                <a:sym typeface="Noto Sans CJK KR Bold"/>
              </a:defRPr>
            </a:lvl1pPr>
          </a:lstStyle>
          <a:p>
            <a:pPr/>
            <a:r>
              <a:t>내용을 입력해주세요</a:t>
            </a:r>
          </a:p>
        </p:txBody>
      </p:sp>
      <p:grpSp>
        <p:nvGrpSpPr>
          <p:cNvPr id="484" name="그룹"/>
          <p:cNvGrpSpPr/>
          <p:nvPr/>
        </p:nvGrpSpPr>
        <p:grpSpPr>
          <a:xfrm>
            <a:off x="2045063" y="9797144"/>
            <a:ext cx="584201" cy="638603"/>
            <a:chOff x="0" y="0"/>
            <a:chExt cx="584200" cy="638601"/>
          </a:xfrm>
        </p:grpSpPr>
        <p:sp>
          <p:nvSpPr>
            <p:cNvPr id="482" name="원"/>
            <p:cNvSpPr/>
            <p:nvPr/>
          </p:nvSpPr>
          <p:spPr>
            <a:xfrm>
              <a:off x="0" y="54401"/>
              <a:ext cx="584200" cy="584201"/>
            </a:xfrm>
            <a:prstGeom prst="ellipse">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83" name="3"/>
            <p:cNvSpPr txBox="1"/>
            <p:nvPr/>
          </p:nvSpPr>
          <p:spPr>
            <a:xfrm>
              <a:off x="106032" y="0"/>
              <a:ext cx="384836" cy="638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1733930">
                <a:spcBef>
                  <a:spcPts val="3200"/>
                </a:spcBef>
                <a:defRPr sz="2900">
                  <a:latin typeface="Noto Sans CJK KR Bold"/>
                  <a:ea typeface="Noto Sans CJK KR Bold"/>
                  <a:cs typeface="Noto Sans CJK KR Bold"/>
                  <a:sym typeface="Noto Sans CJK KR Bold"/>
                </a:defRPr>
              </a:lvl1pPr>
            </a:lstStyle>
            <a:p>
              <a:pPr/>
              <a:r>
                <a:t>3</a:t>
              </a:r>
            </a:p>
          </p:txBody>
        </p:sp>
      </p:grpSp>
      <p:sp>
        <p:nvSpPr>
          <p:cNvPr id="485" name="설명을 입력해주세요 설명을 입력해주세요 설명을 입력해주세요 설명을 입력해주세요 설명을 입력해주세요 설명을 입력해주세요…"/>
          <p:cNvSpPr txBox="1"/>
          <p:nvPr/>
        </p:nvSpPr>
        <p:spPr>
          <a:xfrm>
            <a:off x="2762881" y="10521924"/>
            <a:ext cx="18071288"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defTabSz="1733930">
              <a:lnSpc>
                <a:spcPct val="60000"/>
              </a:lnSpc>
              <a:spcBef>
                <a:spcPts val="2000"/>
              </a:spcBef>
              <a:defRPr sz="27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