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타이포_쌍문동 B" panose="02020803020101020101" pitchFamily="18" charset="-127"/>
      <p:bold r:id="rId7"/>
    </p:embeddedFont>
    <p:embeddedFont>
      <p:font typeface="맑은 고딕" panose="020B0503020000020004" pitchFamily="50" charset="-127"/>
      <p:regular r:id="rId8"/>
      <p:bold r:id="rId9"/>
    </p:embeddedFont>
    <p:embeddedFont>
      <p:font typeface="배달의민족 한나체 Pro" panose="020B0600000101010101" pitchFamily="50" charset="-127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dmsdl0924@gmail.com" initials="e" lastIdx="1" clrIdx="0">
    <p:extLst>
      <p:ext uri="{19B8F6BF-5375-455C-9EA6-DF929625EA0E}">
        <p15:presenceInfo xmlns:p15="http://schemas.microsoft.com/office/powerpoint/2012/main" userId="dd0cc896c57836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5"/>
    <a:srgbClr val="F6941E"/>
    <a:srgbClr val="2D17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2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17A9-76D1-47AC-9A36-E4DA6195972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62B-F4BE-4A2D-9AD7-F5A4AEA6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4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17A9-76D1-47AC-9A36-E4DA6195972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62B-F4BE-4A2D-9AD7-F5A4AEA6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5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17A9-76D1-47AC-9A36-E4DA6195972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62B-F4BE-4A2D-9AD7-F5A4AEA6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0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17A9-76D1-47AC-9A36-E4DA6195972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62B-F4BE-4A2D-9AD7-F5A4AEA6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79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17A9-76D1-47AC-9A36-E4DA6195972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62B-F4BE-4A2D-9AD7-F5A4AEA6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47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17A9-76D1-47AC-9A36-E4DA6195972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62B-F4BE-4A2D-9AD7-F5A4AEA6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1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17A9-76D1-47AC-9A36-E4DA6195972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62B-F4BE-4A2D-9AD7-F5A4AEA6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4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17A9-76D1-47AC-9A36-E4DA6195972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62B-F4BE-4A2D-9AD7-F5A4AEA6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2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17A9-76D1-47AC-9A36-E4DA6195972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62B-F4BE-4A2D-9AD7-F5A4AEA6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11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17A9-76D1-47AC-9A36-E4DA6195972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62B-F4BE-4A2D-9AD7-F5A4AEA6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73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17A9-76D1-47AC-9A36-E4DA6195972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62B-F4BE-4A2D-9AD7-F5A4AEA6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6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B17A9-76D1-47AC-9A36-E4DA6195972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6262B-F4BE-4A2D-9AD7-F5A4AEA6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39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" t="5125" r="3022" b="8254"/>
          <a:stretch/>
        </p:blipFill>
        <p:spPr>
          <a:xfrm>
            <a:off x="91440" y="505251"/>
            <a:ext cx="4443984" cy="21122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466344"/>
          </a:xfrm>
          <a:prstGeom prst="rect">
            <a:avLst/>
          </a:prstGeom>
          <a:solidFill>
            <a:srgbClr val="F6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91656"/>
            <a:ext cx="12192000" cy="466344"/>
          </a:xfrm>
          <a:prstGeom prst="rect">
            <a:avLst/>
          </a:prstGeom>
          <a:solidFill>
            <a:srgbClr val="DA1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1912" y="2617515"/>
            <a:ext cx="8394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F6941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FAIR</a:t>
            </a:r>
            <a:r>
              <a:rPr lang="en-US" altLang="ko-KR" sz="4000" dirty="0" smtClean="0">
                <a:solidFill>
                  <a:srgbClr val="2D171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4000" dirty="0" smtClean="0">
                <a:solidFill>
                  <a:srgbClr val="DA1F2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START</a:t>
            </a:r>
          </a:p>
          <a:p>
            <a:pPr algn="ctr"/>
            <a:r>
              <a:rPr lang="ko-KR" altLang="en-US" sz="4000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드림클래스</a:t>
            </a:r>
            <a:r>
              <a:rPr lang="ko-KR" altLang="en-US" sz="4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멘토가 되어보자</a:t>
            </a:r>
            <a:endParaRPr lang="ko-KR" altLang="en-US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3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66344"/>
          </a:xfrm>
          <a:prstGeom prst="rect">
            <a:avLst/>
          </a:prstGeom>
          <a:solidFill>
            <a:srgbClr val="F6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91656"/>
            <a:ext cx="12192000" cy="466344"/>
          </a:xfrm>
          <a:prstGeom prst="rect">
            <a:avLst/>
          </a:prstGeom>
          <a:solidFill>
            <a:srgbClr val="DA1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2570" y="856034"/>
            <a:ext cx="440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드림클래스란</a:t>
            </a:r>
            <a:r>
              <a:rPr lang="en-US" altLang="ko-KR" sz="2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??</a:t>
            </a:r>
            <a:endParaRPr lang="ko-KR" altLang="en-US" sz="2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161" y="1707389"/>
            <a:ext cx="643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삼성의 사회 공헌 사업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161" y="2457723"/>
            <a:ext cx="643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양극화를 해소</a:t>
            </a:r>
            <a:r>
              <a:rPr lang="en-US" altLang="ko-KR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교육 선순환을 목표로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161" y="3208057"/>
            <a:ext cx="643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방학 캠프와 주중 수업으로 구성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357" y="924129"/>
            <a:ext cx="4834647" cy="53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5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66344"/>
          </a:xfrm>
          <a:prstGeom prst="rect">
            <a:avLst/>
          </a:prstGeom>
          <a:solidFill>
            <a:srgbClr val="F6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91656"/>
            <a:ext cx="12192000" cy="466344"/>
          </a:xfrm>
          <a:prstGeom prst="rect">
            <a:avLst/>
          </a:prstGeom>
          <a:solidFill>
            <a:srgbClr val="DA1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2570" y="856034"/>
            <a:ext cx="440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드림클래스</a:t>
            </a:r>
            <a:r>
              <a:rPr lang="ko-KR" altLang="en-US" sz="2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장점</a:t>
            </a:r>
            <a:endParaRPr lang="ko-KR" altLang="en-US" sz="2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161" y="1707389"/>
            <a:ext cx="643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빵빵한 시급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570" y="2297134"/>
            <a:ext cx="643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함께하는 선생님들과의 친목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570" y="2964850"/>
            <a:ext cx="643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삼성</a:t>
            </a:r>
            <a:r>
              <a:rPr lang="ko-KR" altLang="en-US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에서 하는 활동</a:t>
            </a:r>
            <a:r>
              <a:rPr lang="en-US" altLang="ko-KR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!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6" r="14367"/>
          <a:stretch/>
        </p:blipFill>
        <p:spPr>
          <a:xfrm>
            <a:off x="5379397" y="856034"/>
            <a:ext cx="6488348" cy="535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66344"/>
          </a:xfrm>
          <a:prstGeom prst="rect">
            <a:avLst/>
          </a:prstGeom>
          <a:solidFill>
            <a:srgbClr val="F6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91656"/>
            <a:ext cx="12192000" cy="466344"/>
          </a:xfrm>
          <a:prstGeom prst="rect">
            <a:avLst/>
          </a:prstGeom>
          <a:solidFill>
            <a:srgbClr val="DA1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2570" y="856034"/>
            <a:ext cx="440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드림클래스</a:t>
            </a:r>
            <a:r>
              <a:rPr lang="ko-KR" altLang="en-US" sz="2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아쉬운 점</a:t>
            </a:r>
            <a:endParaRPr lang="ko-KR" altLang="en-US" sz="2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68" y="621354"/>
            <a:ext cx="6640748" cy="5615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7161" y="1707389"/>
            <a:ext cx="643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시간표 짜기 어렵다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161" y="2297134"/>
            <a:ext cx="643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학교마다 분위기 차이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14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66344"/>
          </a:xfrm>
          <a:prstGeom prst="rect">
            <a:avLst/>
          </a:prstGeom>
          <a:solidFill>
            <a:srgbClr val="F6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91656"/>
            <a:ext cx="12192000" cy="466344"/>
          </a:xfrm>
          <a:prstGeom prst="rect">
            <a:avLst/>
          </a:prstGeom>
          <a:solidFill>
            <a:srgbClr val="DA1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76" y="1409700"/>
            <a:ext cx="7200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8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42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타이포_쌍문동 B</vt:lpstr>
      <vt:lpstr>Arial</vt:lpstr>
      <vt:lpstr>맑은 고딕</vt:lpstr>
      <vt:lpstr>배달의민족 한나체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ekdmsdl0924@gmail.com</dc:creator>
  <cp:lastModifiedBy>ekdmsdl0924@gmail.com</cp:lastModifiedBy>
  <cp:revision>7</cp:revision>
  <dcterms:created xsi:type="dcterms:W3CDTF">2019-11-05T03:29:10Z</dcterms:created>
  <dcterms:modified xsi:type="dcterms:W3CDTF">2019-11-05T04:10:46Z</dcterms:modified>
</cp:coreProperties>
</file>