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주가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5-4900-A345-1071EDD441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308944"/>
        <c:axId val="403139464"/>
      </c:barChart>
      <c:catAx>
        <c:axId val="31730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139464"/>
        <c:crosses val="autoZero"/>
        <c:auto val="1"/>
        <c:lblAlgn val="ctr"/>
        <c:lblOffset val="100"/>
        <c:noMultiLvlLbl val="0"/>
      </c:catAx>
      <c:valAx>
        <c:axId val="40313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3089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주가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F-4CDB-A895-DC7FB58805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308944"/>
        <c:axId val="403139464"/>
      </c:barChart>
      <c:catAx>
        <c:axId val="31730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139464"/>
        <c:crosses val="autoZero"/>
        <c:auto val="1"/>
        <c:lblAlgn val="ctr"/>
        <c:lblOffset val="100"/>
        <c:noMultiLvlLbl val="0"/>
      </c:catAx>
      <c:valAx>
        <c:axId val="40313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3089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주가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1일</c:v>
                </c:pt>
                <c:pt idx="1">
                  <c:v>2일</c:v>
                </c:pt>
                <c:pt idx="2">
                  <c:v>3일</c:v>
                </c:pt>
                <c:pt idx="3">
                  <c:v>4일</c:v>
                </c:pt>
                <c:pt idx="4">
                  <c:v>5일</c:v>
                </c:pt>
                <c:pt idx="5">
                  <c:v>6일</c:v>
                </c:pt>
                <c:pt idx="6">
                  <c:v>7일</c:v>
                </c:pt>
                <c:pt idx="7">
                  <c:v>8일</c:v>
                </c:pt>
                <c:pt idx="8">
                  <c:v>9일</c:v>
                </c:pt>
                <c:pt idx="9">
                  <c:v>10일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</c:v>
                </c:pt>
                <c:pt idx="1">
                  <c:v>9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10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4-4299-A7F8-A76660F9D0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7308944"/>
        <c:axId val="403139464"/>
      </c:barChart>
      <c:catAx>
        <c:axId val="317308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03139464"/>
        <c:crosses val="autoZero"/>
        <c:auto val="1"/>
        <c:lblAlgn val="ctr"/>
        <c:lblOffset val="100"/>
        <c:noMultiLvlLbl val="0"/>
      </c:catAx>
      <c:valAx>
        <c:axId val="40313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1730894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0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6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4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2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2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1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7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9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9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516947-F1D7-4E22-8C45-9F4C8449A66D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277AAF-4BD8-4C60-846A-7CE8E0ECF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391CC-DD89-4DD0-BB25-B57073F72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백만장자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B6B9-C6FE-4C75-AC37-1FF33CC97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87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4F0F6-D9FA-456E-BD65-F9877212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04122A-C8A8-4CA6-B82B-22D23FE0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002767" cy="3872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B6E03C-4483-4961-B2B5-E1EB8FB1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5698379"/>
            <a:ext cx="5667374" cy="5259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EE0DA5-F161-444E-9CDE-A5CCB6F54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25624"/>
            <a:ext cx="5254275" cy="965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BC33D9-8B76-4D16-A490-5291B3021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387" y="2925761"/>
            <a:ext cx="1195388" cy="3103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61666A-F812-444B-BBB1-98948A853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8819" y="2925761"/>
            <a:ext cx="911655" cy="20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94E05-224C-444D-8930-EA932C95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방식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62387B0-C0FC-4043-977C-52C81B96E2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2890500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62332-B142-4B37-A965-06CC98833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1925" y="1825625"/>
            <a:ext cx="3571875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앞에서 쭉 사고 </a:t>
            </a:r>
            <a:r>
              <a:rPr lang="en-US" altLang="ko-KR" sz="2000" dirty="0"/>
              <a:t>6</a:t>
            </a:r>
            <a:r>
              <a:rPr lang="ko-KR" altLang="en-US" sz="2000" dirty="0"/>
              <a:t>일에 판다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7</a:t>
            </a:r>
            <a:r>
              <a:rPr lang="ko-KR" altLang="en-US" sz="2000" dirty="0"/>
              <a:t>일에 사고 </a:t>
            </a:r>
            <a:r>
              <a:rPr lang="en-US" altLang="ko-KR" sz="2000" dirty="0"/>
              <a:t>8</a:t>
            </a:r>
            <a:r>
              <a:rPr lang="ko-KR" altLang="en-US" sz="2000" dirty="0"/>
              <a:t>일에 판다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9</a:t>
            </a:r>
            <a:r>
              <a:rPr lang="ko-KR" altLang="en-US" sz="2000" dirty="0"/>
              <a:t>일 </a:t>
            </a:r>
            <a:r>
              <a:rPr lang="en-US" altLang="ko-KR" sz="2000" dirty="0"/>
              <a:t>10</a:t>
            </a:r>
            <a:r>
              <a:rPr lang="ko-KR" altLang="en-US" sz="2000" dirty="0"/>
              <a:t>일은 사지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5E6E882-85A1-4EAB-ABA6-F46CD8A4CCB7}"/>
              </a:ext>
            </a:extLst>
          </p:cNvPr>
          <p:cNvSpPr/>
          <p:nvPr/>
        </p:nvSpPr>
        <p:spPr>
          <a:xfrm>
            <a:off x="1362075" y="2155031"/>
            <a:ext cx="4362450" cy="6667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진행방향</a:t>
            </a: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BF839C39-E7EA-4542-986A-36A05096922E}"/>
              </a:ext>
            </a:extLst>
          </p:cNvPr>
          <p:cNvSpPr/>
          <p:nvPr/>
        </p:nvSpPr>
        <p:spPr>
          <a:xfrm rot="5400000">
            <a:off x="2587227" y="2860277"/>
            <a:ext cx="284957" cy="427038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1348160C-304E-4D6A-9440-247E93D872C8}"/>
              </a:ext>
            </a:extLst>
          </p:cNvPr>
          <p:cNvSpPr/>
          <p:nvPr/>
        </p:nvSpPr>
        <p:spPr>
          <a:xfrm rot="5400000">
            <a:off x="6578996" y="2575320"/>
            <a:ext cx="284957" cy="427038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FFF1EAA7-D194-49F0-A937-ECDB23FA3E0C}"/>
              </a:ext>
            </a:extLst>
          </p:cNvPr>
          <p:cNvSpPr/>
          <p:nvPr/>
        </p:nvSpPr>
        <p:spPr>
          <a:xfrm rot="5400000">
            <a:off x="8550671" y="3145235"/>
            <a:ext cx="284957" cy="427038"/>
          </a:xfrm>
          <a:prstGeom prst="chevr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AD06A-EA4C-4C6D-9102-11A8D12D2830}"/>
              </a:ext>
            </a:extLst>
          </p:cNvPr>
          <p:cNvSpPr txBox="1"/>
          <p:nvPr/>
        </p:nvSpPr>
        <p:spPr>
          <a:xfrm>
            <a:off x="3768724" y="3131901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10, 8</a:t>
            </a:r>
            <a:r>
              <a:rPr lang="ko-KR" altLang="en-US" dirty="0"/>
              <a:t>을 기억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3975B-6B4A-47D0-A0B8-997D529DD3BA}"/>
              </a:ext>
            </a:extLst>
          </p:cNvPr>
          <p:cNvSpPr/>
          <p:nvPr/>
        </p:nvSpPr>
        <p:spPr>
          <a:xfrm>
            <a:off x="790574" y="3461308"/>
            <a:ext cx="10696575" cy="1569660"/>
          </a:xfrm>
          <a:prstGeom prst="rect">
            <a:avLst/>
          </a:prstGeom>
          <a:noFill/>
          <a:effectLst>
            <a:innerShdw blurRad="63500" dist="50800" dir="8100000">
              <a:prstClr val="black"/>
            </a:innerShdw>
          </a:effectLst>
        </p:spPr>
        <p:txBody>
          <a:bodyPr wrap="square" lIns="91440" tIns="45720" rIns="91440" bIns="45720">
            <a:prstTxWarp prst="textFadeUp">
              <a:avLst>
                <a:gd name="adj" fmla="val 12496"/>
              </a:avLst>
            </a:prstTxWarp>
            <a:spAutoFit/>
            <a:scene3d>
              <a:camera prst="perspectiveBelow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altLang="ko-KR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For</a:t>
            </a:r>
            <a:r>
              <a:rPr lang="ko-KR" altLang="en-US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문이 </a:t>
            </a:r>
            <a:r>
              <a:rPr lang="en-US" altLang="ko-KR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9600" b="1" dirty="0">
                <a:blipFill>
                  <a:blip r:embed="rId3"/>
                  <a:tile tx="0" ty="0" sx="100000" sy="100000" flip="none" algn="tl"/>
                </a:blip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번 돈다</a:t>
            </a:r>
            <a:endParaRPr lang="en-US" altLang="ko-KR" sz="9600" b="1" dirty="0">
              <a:blipFill>
                <a:blip r:embed="rId3"/>
                <a:tile tx="0" ty="0" sx="100000" sy="100000" flip="none" algn="tl"/>
              </a:blip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2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13" grpId="0" animBg="1"/>
      <p:bldP spid="13" grpId="1" animBg="1"/>
      <p:bldP spid="14" grpId="0" animBg="1"/>
      <p:bldP spid="15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AED5D-4758-46CE-A140-46D5CB0D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Reverse way</a:t>
            </a:r>
            <a:endParaRPr lang="ko-KR" altLang="en-US" dirty="0"/>
          </a:p>
        </p:txBody>
      </p:sp>
      <p:graphicFrame>
        <p:nvGraphicFramePr>
          <p:cNvPr id="4" name="내용 개체 틀 6">
            <a:extLst>
              <a:ext uri="{FF2B5EF4-FFF2-40B4-BE49-F238E27FC236}">
                <a16:creationId xmlns:a16="http://schemas.microsoft.com/office/drawing/2014/main" id="{3FF88276-BABB-4D69-8AD6-35A9A2686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333436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CCF86485-8B37-474F-905D-4DCD945FD5DA}"/>
              </a:ext>
            </a:extLst>
          </p:cNvPr>
          <p:cNvSpPr/>
          <p:nvPr/>
        </p:nvSpPr>
        <p:spPr>
          <a:xfrm>
            <a:off x="7243762" y="2351088"/>
            <a:ext cx="3962400" cy="523875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진행방향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06CA24-699B-44A8-A380-5414137CDCD6}"/>
              </a:ext>
            </a:extLst>
          </p:cNvPr>
          <p:cNvSpPr/>
          <p:nvPr/>
        </p:nvSpPr>
        <p:spPr>
          <a:xfrm>
            <a:off x="7243762" y="3048000"/>
            <a:ext cx="4110036" cy="344487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C1A58A-19E6-4F30-85BE-9D9893EA2B70}"/>
              </a:ext>
            </a:extLst>
          </p:cNvPr>
          <p:cNvSpPr/>
          <p:nvPr/>
        </p:nvSpPr>
        <p:spPr>
          <a:xfrm>
            <a:off x="1395412" y="2357438"/>
            <a:ext cx="5700714" cy="39544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AF80AF-480F-4908-B182-809D50C5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1373188"/>
            <a:ext cx="57531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3EBF-BF11-4F9D-A649-BD47D9D3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새로운 방법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83C67BD-B3A6-4F91-9EA7-90C2C061F3D2}"/>
              </a:ext>
            </a:extLst>
          </p:cNvPr>
          <p:cNvGrpSpPr/>
          <p:nvPr/>
        </p:nvGrpSpPr>
        <p:grpSpPr>
          <a:xfrm>
            <a:off x="643467" y="1675227"/>
            <a:ext cx="10905066" cy="4394199"/>
            <a:chOff x="643467" y="1675227"/>
            <a:chExt cx="10905066" cy="4394199"/>
          </a:xfrm>
        </p:grpSpPr>
        <p:graphicFrame>
          <p:nvGraphicFramePr>
            <p:cNvPr id="3" name="내용 개체 틀 6">
              <a:extLst>
                <a:ext uri="{FF2B5EF4-FFF2-40B4-BE49-F238E27FC236}">
                  <a16:creationId xmlns:a16="http://schemas.microsoft.com/office/drawing/2014/main" id="{B7A86443-0E79-4E5A-A925-015DC540C24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261242"/>
                </p:ext>
              </p:extLst>
            </p:nvPr>
          </p:nvGraphicFramePr>
          <p:xfrm>
            <a:off x="643467" y="1675227"/>
            <a:ext cx="10905066" cy="4394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CE443A2-D190-4A44-85F1-CEA314B1C842}"/>
                </a:ext>
              </a:extLst>
            </p:cNvPr>
            <p:cNvCxnSpPr/>
            <p:nvPr/>
          </p:nvCxnSpPr>
          <p:spPr>
            <a:xfrm flipV="1">
              <a:off x="1543050" y="3000375"/>
              <a:ext cx="1066800" cy="143827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FE636C9-7136-45F9-94A7-B591EF8FDFC9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50" y="3000376"/>
              <a:ext cx="1066800" cy="8719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13202A9-8D81-4106-B72B-286E9EB7E0EB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872326"/>
              <a:ext cx="990600" cy="11588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43A9E02-C27B-456D-8143-D6DC3A821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250" y="4152900"/>
              <a:ext cx="1066800" cy="8783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B9CF2AD-7700-4DD8-AF2C-4F5911032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4050" y="2705100"/>
              <a:ext cx="1028700" cy="14478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0900A2-AB35-4C43-9B44-3CBD1316B68E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2705100"/>
              <a:ext cx="1028700" cy="203835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E2B6D63-0CE9-4C9A-BE1E-31BAE0FDB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1450" y="3286125"/>
              <a:ext cx="1028700" cy="14573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0981EDD-5332-4D9A-B997-BCABD51407C2}"/>
                </a:ext>
              </a:extLst>
            </p:cNvPr>
            <p:cNvCxnSpPr>
              <a:cxnSpLocks/>
            </p:cNvCxnSpPr>
            <p:nvPr/>
          </p:nvCxnSpPr>
          <p:spPr>
            <a:xfrm>
              <a:off x="8820150" y="3286126"/>
              <a:ext cx="1028700" cy="28692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B0FBBE9-BF0D-415B-9CBF-9F15AA9A0394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3573049"/>
              <a:ext cx="1028700" cy="175142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5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1A2E36-EC3B-4703-8B60-02F6F41D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9" y="214770"/>
            <a:ext cx="3638014" cy="2838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C7EFD93-50B2-4B45-8F7A-20C205C6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9" y="3053220"/>
            <a:ext cx="7390658" cy="31722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FC052-9697-4DBE-8E74-CC5824B0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72" y="452895"/>
            <a:ext cx="5849761" cy="27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A2898-93D8-4681-AF5E-51795F9F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C172F-91F7-4433-B75C-35A2BEDB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</a:t>
            </a:r>
            <a:r>
              <a:rPr lang="ko-KR" altLang="en-US" dirty="0"/>
              <a:t>로 작동하는 더 가벼운 방법을 찾았으나</a:t>
            </a:r>
          </a:p>
        </p:txBody>
      </p:sp>
      <p:sp>
        <p:nvSpPr>
          <p:cNvPr id="4" name="폭발: 14pt 3">
            <a:extLst>
              <a:ext uri="{FF2B5EF4-FFF2-40B4-BE49-F238E27FC236}">
                <a16:creationId xmlns:a16="http://schemas.microsoft.com/office/drawing/2014/main" id="{38705278-3BF8-4DB1-9C21-F05F495E5AE3}"/>
              </a:ext>
            </a:extLst>
          </p:cNvPr>
          <p:cNvSpPr/>
          <p:nvPr/>
        </p:nvSpPr>
        <p:spPr>
          <a:xfrm>
            <a:off x="1044227" y="2603500"/>
            <a:ext cx="10061923" cy="3889375"/>
          </a:xfrm>
          <a:prstGeom prst="irregularSeal2">
            <a:avLst/>
          </a:prstGeom>
          <a:solidFill>
            <a:srgbClr val="FFFF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rgbClr val="C00000"/>
                </a:solidFill>
              </a:rPr>
              <a:t>Reverse</a:t>
            </a:r>
            <a:r>
              <a:rPr lang="ko-KR" altLang="en-US" sz="6600" dirty="0">
                <a:solidFill>
                  <a:srgbClr val="C00000"/>
                </a:solidFill>
              </a:rPr>
              <a:t>가 더 가볍다</a:t>
            </a:r>
            <a:r>
              <a:rPr lang="en-US" altLang="ko-KR" sz="6600" dirty="0">
                <a:solidFill>
                  <a:srgbClr val="C00000"/>
                </a:solidFill>
              </a:rPr>
              <a:t>!</a:t>
            </a:r>
            <a:endParaRPr lang="ko-KR" alt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58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Arial</vt:lpstr>
      <vt:lpstr>Century Gothic</vt:lpstr>
      <vt:lpstr>Wingdings 3</vt:lpstr>
      <vt:lpstr>이온(회의실)</vt:lpstr>
      <vt:lpstr>백만장자 프로젝트</vt:lpstr>
      <vt:lpstr>개요</vt:lpstr>
      <vt:lpstr>방식</vt:lpstr>
      <vt:lpstr>Reverse way</vt:lpstr>
      <vt:lpstr>새로운 방법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백만장자 프로젝트</dc:title>
  <dc:creator>종현 류</dc:creator>
  <cp:lastModifiedBy>종현 류</cp:lastModifiedBy>
  <cp:revision>4</cp:revision>
  <dcterms:created xsi:type="dcterms:W3CDTF">2019-10-29T09:56:54Z</dcterms:created>
  <dcterms:modified xsi:type="dcterms:W3CDTF">2019-10-29T10:21:54Z</dcterms:modified>
</cp:coreProperties>
</file>