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9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7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0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8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3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0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6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6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39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31" r:id="rId5"/>
    <p:sldLayoutId id="2147483825" r:id="rId6"/>
    <p:sldLayoutId id="2147483826" r:id="rId7"/>
    <p:sldLayoutId id="2147483827" r:id="rId8"/>
    <p:sldLayoutId id="2147483830" r:id="rId9"/>
    <p:sldLayoutId id="2147483828" r:id="rId10"/>
    <p:sldLayoutId id="21474838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실외, 눈, 자연, 물이(가) 표시된 사진&#10;&#10;자동 생성된 설명">
            <a:extLst>
              <a:ext uri="{FF2B5EF4-FFF2-40B4-BE49-F238E27FC236}">
                <a16:creationId xmlns:a16="http://schemas.microsoft.com/office/drawing/2014/main" id="{406C5416-0846-4162-B392-6E213232C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DE66BB-FC84-4169-9BDC-4F653C0D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ko-KR" altLang="en-US" sz="8000">
                <a:solidFill>
                  <a:srgbClr val="FFFFFF"/>
                </a:solidFill>
              </a:rPr>
              <a:t>피치피치의 미래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958FFA-E982-4119-AFE9-B6E36F40F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400">
                <a:solidFill>
                  <a:srgbClr val="FFFFFF"/>
                </a:solidFill>
              </a:rPr>
              <a:t>트랙장 우예빈</a:t>
            </a:r>
          </a:p>
        </p:txBody>
      </p:sp>
      <p:cxnSp>
        <p:nvCxnSpPr>
          <p:cNvPr id="31" name="Straight Connector 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7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7280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02B332-5CA5-40CE-8F3A-CD45DE6A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5300"/>
              <a:t>인원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B45AED2-B1AA-4E67-A4D2-DF4069A7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김다은</a:t>
            </a:r>
            <a:endParaRPr lang="en-US" altLang="ko-KR" sz="2400"/>
          </a:p>
          <a:p>
            <a:r>
              <a:rPr lang="ko-KR" altLang="en-US" sz="2400"/>
              <a:t>류종현</a:t>
            </a:r>
            <a:endParaRPr lang="en-US" altLang="ko-KR" sz="2400"/>
          </a:p>
          <a:p>
            <a:r>
              <a:rPr lang="ko-KR" altLang="en-US" sz="2400"/>
              <a:t>우예빈</a:t>
            </a:r>
            <a:endParaRPr lang="en-US" altLang="ko-KR" sz="2400"/>
          </a:p>
          <a:p>
            <a:r>
              <a:rPr lang="ko-KR" altLang="en-US" sz="2400"/>
              <a:t>최영진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4E4FB9-9BBF-47B3-A09F-01A3868E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44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E70F36-81DB-4B9B-B295-91F47CF8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ko-KR" altLang="en-US" sz="80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앞으로 어떻게 할까요</a:t>
            </a:r>
            <a:r>
              <a:rPr lang="en-US" altLang="ko-KR" sz="80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01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2516BB-D3D7-4C06-A92D-4BEF2AF4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ko-KR" altLang="en-US" sz="80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스피치 모임</a:t>
            </a:r>
            <a:r>
              <a:rPr lang="en-US" altLang="ko-KR" sz="80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4</a:t>
            </a:r>
            <a:r>
              <a:rPr lang="ko-KR" altLang="en-US" sz="80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명으로 진행 가능한가</a:t>
            </a:r>
            <a:r>
              <a:rPr lang="en-US" altLang="ko-KR" sz="80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0484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Calibri</vt:lpstr>
      <vt:lpstr>Garamond</vt:lpstr>
      <vt:lpstr>RetrospectVTI</vt:lpstr>
      <vt:lpstr>피치피치의 미래</vt:lpstr>
      <vt:lpstr>인원</vt:lpstr>
      <vt:lpstr>앞으로 어떻게 할까요?</vt:lpstr>
      <vt:lpstr>스피치 모임, 4명으로 진행 가능한가?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피치피치의 미래</dc:title>
  <dc:creator>우예빈</dc:creator>
  <cp:lastModifiedBy>우예빈</cp:lastModifiedBy>
  <cp:revision>1</cp:revision>
  <dcterms:created xsi:type="dcterms:W3CDTF">2019-11-05T08:44:00Z</dcterms:created>
  <dcterms:modified xsi:type="dcterms:W3CDTF">2019-11-05T08:44:36Z</dcterms:modified>
</cp:coreProperties>
</file>