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9EB-EF45-4B83-B54E-45BA433C6795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C69-1730-4653-ABC8-67A1D086D0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9EB-EF45-4B83-B54E-45BA433C6795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C69-1730-4653-ABC8-67A1D086D0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9EB-EF45-4B83-B54E-45BA433C6795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C69-1730-4653-ABC8-67A1D086D0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9EB-EF45-4B83-B54E-45BA433C6795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C69-1730-4653-ABC8-67A1D086D0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9EB-EF45-4B83-B54E-45BA433C6795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C69-1730-4653-ABC8-67A1D086D0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9EB-EF45-4B83-B54E-45BA433C6795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C69-1730-4653-ABC8-67A1D086D0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9EB-EF45-4B83-B54E-45BA433C6795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C69-1730-4653-ABC8-67A1D086D0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9EB-EF45-4B83-B54E-45BA433C6795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C69-1730-4653-ABC8-67A1D086D0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9EB-EF45-4B83-B54E-45BA433C6795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C69-1730-4653-ABC8-67A1D086D0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9EB-EF45-4B83-B54E-45BA433C6795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C69-1730-4653-ABC8-67A1D086D0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9EB-EF45-4B83-B54E-45BA433C6795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EC69-1730-4653-ABC8-67A1D086D0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E59EB-EF45-4B83-B54E-45BA433C6795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EC69-1730-4653-ABC8-67A1D086D0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rt.fss.or.kr/dsaf001/main.do?rcpNo=20191029900090" TargetMode="External"/><Relationship Id="rId2" Type="http://schemas.openxmlformats.org/officeDocument/2006/relationships/hyperlink" Target="http://dart.fss.or.kr/dsaf001/main.do?rcpNo=2019100190009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네패스</a:t>
            </a:r>
            <a:r>
              <a:rPr lang="en-US" altLang="ko-KR" dirty="0" smtClean="0"/>
              <a:t>(033640)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2019.11.18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최영</a:t>
            </a:r>
            <a:r>
              <a:rPr lang="ko-KR" altLang="en-US" dirty="0">
                <a:solidFill>
                  <a:schemeClr val="tx1"/>
                </a:solidFill>
              </a:rPr>
              <a:t>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기업소</a:t>
            </a:r>
            <a:r>
              <a:rPr lang="ko-KR" altLang="en-US" dirty="0"/>
              <a:t>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반도체 소재 산업으로 시작하여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꾸준한 반도체 </a:t>
            </a:r>
            <a:r>
              <a:rPr lang="ko-KR" altLang="en-US" dirty="0" err="1" smtClean="0"/>
              <a:t>패키징</a:t>
            </a:r>
            <a:r>
              <a:rPr lang="ko-KR" altLang="en-US" dirty="0" smtClean="0"/>
              <a:t> 연구를 통해</a:t>
            </a:r>
            <a:r>
              <a:rPr lang="en-US" altLang="ko-KR" dirty="0"/>
              <a:t> </a:t>
            </a:r>
            <a:r>
              <a:rPr lang="ko-KR" altLang="en-US" dirty="0" smtClean="0"/>
              <a:t>현재는 국내 최고의 </a:t>
            </a:r>
            <a:r>
              <a:rPr lang="ko-KR" altLang="en-US" dirty="0" err="1" smtClean="0"/>
              <a:t>패키징</a:t>
            </a:r>
            <a:r>
              <a:rPr lang="ko-KR" altLang="en-US" dirty="0" smtClean="0"/>
              <a:t> 기업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기업소개</a:t>
            </a:r>
            <a:endParaRPr lang="ko-KR" altLang="en-US" dirty="0"/>
          </a:p>
        </p:txBody>
      </p:sp>
      <p:pic>
        <p:nvPicPr>
          <p:cNvPr id="4" name="내용 개체 틀 3" descr="네패스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412776"/>
            <a:ext cx="5540220" cy="2789162"/>
          </a:xfrm>
        </p:spPr>
      </p:pic>
      <p:sp>
        <p:nvSpPr>
          <p:cNvPr id="5" name="TextBox 4"/>
          <p:cNvSpPr txBox="1"/>
          <p:nvPr/>
        </p:nvSpPr>
        <p:spPr>
          <a:xfrm>
            <a:off x="899592" y="4581128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매출은 </a:t>
            </a:r>
            <a:r>
              <a:rPr lang="ko-KR" altLang="en-US" dirty="0" err="1" smtClean="0"/>
              <a:t>컨센에</a:t>
            </a:r>
            <a:r>
              <a:rPr lang="ko-KR" altLang="en-US" dirty="0"/>
              <a:t> </a:t>
            </a:r>
            <a:r>
              <a:rPr lang="ko-KR" altLang="en-US" dirty="0" smtClean="0"/>
              <a:t>부합 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영업이익이 그렇지 못함</a:t>
            </a:r>
            <a:r>
              <a:rPr lang="en-US" altLang="ko-KR" dirty="0" smtClean="0"/>
              <a:t>. </a:t>
            </a:r>
          </a:p>
          <a:p>
            <a:pPr marL="342900" indent="-342900"/>
            <a:r>
              <a:rPr lang="en-US" altLang="ko-KR" dirty="0" smtClean="0"/>
              <a:t>-&gt;</a:t>
            </a:r>
            <a:r>
              <a:rPr lang="ko-KR" altLang="en-US" dirty="0" smtClean="0"/>
              <a:t>매출원가의 비중은 오히려 낮아졌지만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기타비용이 전년동기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억에서 올해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억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-&gt;</a:t>
            </a:r>
            <a:r>
              <a:rPr lang="ko-KR" altLang="en-US" dirty="0" smtClean="0"/>
              <a:t>그럼에도 꾸준히 매출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영업이익 증가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 </a:t>
            </a:r>
            <a:r>
              <a:rPr lang="ko-KR" altLang="en-US" dirty="0" smtClean="0"/>
              <a:t>꾸준한 설비투자와 연구개발로 부채가 계속 늘어나는 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주요 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ko-KR" altLang="en-US" dirty="0" smtClean="0"/>
              <a:t>차량용 반도체를 포함한 기타 </a:t>
            </a:r>
            <a:r>
              <a:rPr lang="en-US" altLang="ko-KR" dirty="0" smtClean="0"/>
              <a:t>5G</a:t>
            </a:r>
            <a:r>
              <a:rPr lang="ko-KR" altLang="en-US" dirty="0" smtClean="0"/>
              <a:t>용 반도체는 기존의 </a:t>
            </a:r>
            <a:r>
              <a:rPr lang="ko-KR" altLang="en-US" dirty="0" err="1" smtClean="0"/>
              <a:t>패키징</a:t>
            </a:r>
            <a:r>
              <a:rPr lang="ko-KR" altLang="en-US" dirty="0" smtClean="0"/>
              <a:t> 방식으로 하기에는 무리가 있음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이미 </a:t>
            </a:r>
            <a:r>
              <a:rPr lang="ko-KR" altLang="en-US" sz="2000" dirty="0" err="1" smtClean="0"/>
              <a:t>전공정에서의</a:t>
            </a:r>
            <a:r>
              <a:rPr lang="ko-KR" altLang="en-US" sz="2000" dirty="0" smtClean="0"/>
              <a:t> 발전이 한계에 다다랐기 때문에 </a:t>
            </a:r>
            <a:r>
              <a:rPr lang="ko-KR" altLang="en-US" sz="2000" dirty="0" err="1" smtClean="0"/>
              <a:t>후공정</a:t>
            </a:r>
            <a:r>
              <a:rPr lang="ko-KR" altLang="en-US" sz="2000" dirty="0" smtClean="0"/>
              <a:t> 투자가 필수불가결한 </a:t>
            </a:r>
            <a:r>
              <a:rPr lang="ko-KR" altLang="en-US" sz="2000" dirty="0" smtClean="0"/>
              <a:t>상황</a:t>
            </a:r>
            <a:endParaRPr lang="en-US" altLang="ko-KR" sz="2000" dirty="0" smtClean="0"/>
          </a:p>
          <a:p>
            <a:pPr marL="514350" indent="-514350">
              <a:buNone/>
            </a:pPr>
            <a:endParaRPr lang="en-US" altLang="ko-KR" sz="2000" dirty="0" smtClean="0"/>
          </a:p>
        </p:txBody>
      </p:sp>
      <p:pic>
        <p:nvPicPr>
          <p:cNvPr id="4" name="그림 3" descr="네패스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933056"/>
            <a:ext cx="6768752" cy="2720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주요 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dirty="0" smtClean="0"/>
              <a:t>2019.10.01: </a:t>
            </a:r>
            <a:r>
              <a:rPr lang="ko-KR" altLang="en-US" dirty="0" err="1" smtClean="0"/>
              <a:t>데카의</a:t>
            </a:r>
            <a:r>
              <a:rPr lang="ko-KR" altLang="en-US" dirty="0" smtClean="0"/>
              <a:t> 필리핀 라인 인수 발표</a:t>
            </a:r>
            <a:r>
              <a:rPr lang="en-US" altLang="ko-KR" dirty="0" smtClean="0"/>
              <a:t>390</a:t>
            </a:r>
            <a:r>
              <a:rPr lang="ko-KR" altLang="en-US" dirty="0" err="1" smtClean="0"/>
              <a:t>억원</a:t>
            </a:r>
            <a:r>
              <a:rPr lang="ko-KR" altLang="en-US" dirty="0" smtClean="0"/>
              <a:t> 규모 </a:t>
            </a:r>
            <a:r>
              <a:rPr lang="ko-KR" altLang="en-US" dirty="0" err="1" smtClean="0"/>
              <a:t>데카의</a:t>
            </a:r>
            <a:r>
              <a:rPr lang="ko-KR" altLang="en-US" dirty="0" smtClean="0"/>
              <a:t> 기술과 시너지 기대</a:t>
            </a:r>
            <a:endParaRPr lang="en-US" altLang="ko-KR" dirty="0" smtClean="0"/>
          </a:p>
          <a:p>
            <a:pPr>
              <a:buNone/>
            </a:pPr>
            <a:r>
              <a:rPr lang="en-US" altLang="ko-KR" sz="1800" dirty="0" smtClean="0">
                <a:hlinkClick r:id="rId2"/>
              </a:rPr>
              <a:t>http://dart.fss.or.kr/dsaf001/main.do?rcpNo=20191001900099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2500" dirty="0" smtClean="0"/>
              <a:t>-&gt;2019.11.19)390-&gt;560</a:t>
            </a:r>
            <a:r>
              <a:rPr lang="ko-KR" altLang="en-US" sz="2500" dirty="0" err="1" smtClean="0"/>
              <a:t>억원으로</a:t>
            </a:r>
            <a:r>
              <a:rPr lang="ko-KR" altLang="en-US" sz="2500" dirty="0" smtClean="0"/>
              <a:t> 됨</a:t>
            </a:r>
            <a:endParaRPr lang="en-US" altLang="ko-KR" sz="2500" dirty="0"/>
          </a:p>
          <a:p>
            <a:pPr>
              <a:buNone/>
            </a:pPr>
            <a:r>
              <a:rPr lang="en-US" altLang="ko-KR" dirty="0" smtClean="0"/>
              <a:t>2019.10.29: 1550</a:t>
            </a:r>
            <a:r>
              <a:rPr lang="ko-KR" altLang="en-US" dirty="0" err="1" smtClean="0"/>
              <a:t>억원</a:t>
            </a:r>
            <a:r>
              <a:rPr lang="ko-KR" altLang="en-US" dirty="0" smtClean="0"/>
              <a:t> 규모의 </a:t>
            </a:r>
            <a:r>
              <a:rPr lang="ko-KR" altLang="en-US" dirty="0" smtClean="0"/>
              <a:t>증설</a:t>
            </a:r>
            <a:r>
              <a:rPr lang="ko-KR" altLang="en-US" dirty="0" smtClean="0"/>
              <a:t>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>
              <a:buNone/>
            </a:pPr>
            <a:r>
              <a:rPr lang="en-US" altLang="ko-KR" sz="1800" dirty="0" smtClean="0">
                <a:hlinkClick r:id="rId3"/>
              </a:rPr>
              <a:t>http://dart.fss.or.kr/dsaf001/main.do?rcpNo=20191029900090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자기자본의 </a:t>
            </a:r>
            <a:r>
              <a:rPr lang="en-US" altLang="ko-KR" dirty="0" smtClean="0"/>
              <a:t>110%</a:t>
            </a:r>
            <a:r>
              <a:rPr lang="ko-KR" altLang="en-US" dirty="0" smtClean="0"/>
              <a:t>에 해당하는 금액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+) </a:t>
            </a:r>
            <a:r>
              <a:rPr lang="ko-KR" altLang="en-US" dirty="0" smtClean="0"/>
              <a:t>테스트 부문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네패스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순익</a:t>
            </a:r>
            <a:r>
              <a:rPr lang="en-US" altLang="ko-KR" dirty="0" smtClean="0"/>
              <a:t>67</a:t>
            </a:r>
            <a:r>
              <a:rPr lang="ko-KR" altLang="en-US" dirty="0" smtClean="0"/>
              <a:t>억 달성</a:t>
            </a:r>
            <a:endParaRPr lang="en-US" altLang="ko-KR" dirty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리스크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dirty="0" smtClean="0"/>
              <a:t>수주 물량에 관한 정확한 정보가 없는 상태에서 매우 큰 규모의 투자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-&gt;</a:t>
            </a:r>
            <a:r>
              <a:rPr lang="ko-KR" altLang="en-US" sz="2000" dirty="0" smtClean="0"/>
              <a:t>물론 이유가 있어서 증설을 하는 것이겠지만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누가 물량을 줄지 명확하지 않은 상태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공시에서 구체적인 자금조달 방식을 밝히지 않아서 </a:t>
            </a:r>
            <a:r>
              <a:rPr lang="ko-KR" altLang="en-US" dirty="0" err="1" smtClean="0"/>
              <a:t>리스크로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작용 중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삼성전자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경쟁사</a:t>
            </a:r>
            <a:r>
              <a:rPr lang="en-US" altLang="ko-KR" dirty="0" smtClean="0"/>
              <a:t>?)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PLP</a:t>
            </a:r>
            <a:r>
              <a:rPr lang="ko-KR" altLang="en-US" dirty="0" smtClean="0"/>
              <a:t>투자 확대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189</Words>
  <Application>Microsoft Office PowerPoint</Application>
  <PresentationFormat>화면 슬라이드 쇼(4:3)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네패스(033640)</vt:lpstr>
      <vt:lpstr>기업소개</vt:lpstr>
      <vt:lpstr>기업소개</vt:lpstr>
      <vt:lpstr>주요 포인트</vt:lpstr>
      <vt:lpstr>주요 포인트</vt:lpstr>
      <vt:lpstr>리스크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네패스(033640)</dc:title>
  <dc:creator>user</dc:creator>
  <cp:lastModifiedBy>user</cp:lastModifiedBy>
  <cp:revision>5</cp:revision>
  <dcterms:created xsi:type="dcterms:W3CDTF">2019-11-18T04:42:51Z</dcterms:created>
  <dcterms:modified xsi:type="dcterms:W3CDTF">2019-11-20T07:23:16Z</dcterms:modified>
</cp:coreProperties>
</file>