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4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8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3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ED6B-05AE-4F8F-8589-69F9CC8194EE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6CC6C-1792-48D9-B0AC-449A29FDB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40504"/>
            <a:ext cx="9144000" cy="1576991"/>
          </a:xfrm>
        </p:spPr>
        <p:txBody>
          <a:bodyPr/>
          <a:lstStyle/>
          <a:p>
            <a:r>
              <a:rPr lang="ko-KR" altLang="en-US" sz="4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학교에서 운동하기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/>
            </a:r>
            <a:b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경북대 체육진흥센터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1208"/>
            <a:ext cx="4443984" cy="5815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" y="521208"/>
            <a:ext cx="4231386" cy="5815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92" y="521208"/>
            <a:ext cx="2666480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xODEyMDZfMjE3/MDAxNTQ0MDc3NzUwODA5.7BRMZh64gBRXggWsx1-V82kvPKSYr3YjG5k37AGYHgMg.pXzuXSsMnAVdPPFAnxyX8u0eoLLtIsx9M0rwS7ngbl0g.JPEG.nmsok2/%EC%88%98%EC%98%81_%EB%A7%88%EC%8A%A4%ED%84%B0%EC%A6%88%EB%8C%80%ED%9A%8C_%EC%86%8C%EA%B0%9C_2019_%EA%B4%91%EC%A3%BC_FINA_%EC%84%B8%EA%B3%84%EB%A7%88%EC%8A%A4%ED%84%B0%EC%A6%88_%EC%88%98%EC%98%81%EC%84%A0%EC%88%98%EA%B6%8C%EB%8C%80%ED%9A%8C_10.jp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88" y="822960"/>
            <a:ext cx="8650224" cy="57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41264" y="252906"/>
            <a:ext cx="218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수영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4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요가1년하고나니_미아동요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07" y="676656"/>
            <a:ext cx="9125585" cy="592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41264" y="252906"/>
            <a:ext cx="218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요가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28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ost-phinf.pstatic.net/MjAxNzAxMThfMjE0/MDAxNDg0Njk5NjM4NTcy.xvagiAN2bgqU9Cya4-AYUJ6sLsrePpCoJiA_M7ApxPYg.JM8adgt8m4M0K2k-EHwEJM0AqHSwEklnUao7YftdVo8g.JPEG/downloadfile-37.jpg?type=w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8" y="763524"/>
            <a:ext cx="8695944" cy="57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93208" y="262050"/>
            <a:ext cx="218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필라테스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02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Adobe 고딕 Std B</vt:lpstr>
      <vt:lpstr>Arial</vt:lpstr>
      <vt:lpstr>맑은 고딕</vt:lpstr>
      <vt:lpstr>Office 테마</vt:lpstr>
      <vt:lpstr>학교에서 운동하기 경북대 체육진흥센터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학교에서 운동하기 경북대 체육진흥센터</dc:title>
  <dc:creator>ekdmsdl0924@gmail.com</dc:creator>
  <cp:lastModifiedBy>ekdmsdl0924@gmail.com</cp:lastModifiedBy>
  <cp:revision>3</cp:revision>
  <dcterms:created xsi:type="dcterms:W3CDTF">2019-11-21T01:01:24Z</dcterms:created>
  <dcterms:modified xsi:type="dcterms:W3CDTF">2019-11-21T01:23:20Z</dcterms:modified>
</cp:coreProperties>
</file>