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B051-C414-4778-8332-50909DC8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02F3F-945E-40F8-AEA3-4C08DA95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EF880-66D2-4E17-A951-09B23290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8EE-42D2-4C2C-9423-1ABD5FC2B2F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920BA-07F4-411C-B210-C534B15F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10FC5-767A-4879-B055-E2720E47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4D3B-4E86-4349-B8FC-AA6082C5C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80091-2DD8-429A-9A7A-EBFBEDC9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8273F-D23D-415C-A994-4519DACDD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F65C6-3255-4035-BD30-E04EEA76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8EE-42D2-4C2C-9423-1ABD5FC2B2F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3E610-A0E6-4443-916C-7AE784C5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FB097-ABF1-46F1-AA80-047AE8F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4D3B-4E86-4349-B8FC-AA6082C5C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28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B48BEB-EEA8-40AF-96A6-DD2CBEAAE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A07368-4206-4828-9521-78BB57FFE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FC128-B0A7-4225-A312-92EAF259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8EE-42D2-4C2C-9423-1ABD5FC2B2F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D087E-7EBF-4F81-9C10-D7641443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FBD55-3082-448B-8D22-16B78AC1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4D3B-4E86-4349-B8FC-AA6082C5C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7F2AE-8025-4903-82C2-1E924E3B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7864E-7DB3-4980-A99C-F6F87A90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BC76E-6457-4253-8A39-55E5AE64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8EE-42D2-4C2C-9423-1ABD5FC2B2F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8EB8C-6D90-4079-9396-2F5FC74A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AD831-F5FD-46E0-A112-BF34E916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4D3B-4E86-4349-B8FC-AA6082C5C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A62AD-08FC-4974-9999-D4E4725E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0FAC5-24BB-4B70-B019-6E157E4F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669F1-55AF-41FC-AD0B-4D49096C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8EE-42D2-4C2C-9423-1ABD5FC2B2F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A55AC-BA35-4F22-9A24-EB36DE42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404FF-30A0-4D47-BE6E-2F32B1A6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4D3B-4E86-4349-B8FC-AA6082C5C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A4B1E-7326-4E0E-9B63-BABABFE3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52449-C3BD-4DC5-ADAD-5AC79CFD1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0C038-3F88-4FD8-8070-ECD7DE48A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B432B6-432A-4E2E-9A90-807A456F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8EE-42D2-4C2C-9423-1ABD5FC2B2F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2F725-69FA-4F44-9C9B-CA2F56A7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C908B-C4DC-4FC3-B01E-E3E29644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4D3B-4E86-4349-B8FC-AA6082C5C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4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06C36-442F-42D7-B8D0-434FAEFF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7B82D-76DF-4E18-AA9F-87633BCDA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4A8A0-45B6-4D2E-B8CF-F4B6C7E2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56FE2F-16F6-4FFA-8946-9E308951E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F0E9C-2BC9-4F48-8AC4-D4160F7D2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4238F7-E5BE-4D69-AF41-AE21FE9F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8EE-42D2-4C2C-9423-1ABD5FC2B2F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F70082-7A10-427C-BEE0-3D1E529D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AE865C-7E22-4CEA-8245-E7AA75E6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4D3B-4E86-4349-B8FC-AA6082C5C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3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5B364-C826-4B9F-92B5-8A5F8E99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2655B-5107-4A08-AD7A-B5864C56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8EE-42D2-4C2C-9423-1ABD5FC2B2F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AF4A9-BD0F-4C5D-AA9B-258CF42E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B53B90-7123-4DA9-A4CA-5182F3FB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4D3B-4E86-4349-B8FC-AA6082C5C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0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9B953A-616B-4A06-AD7D-677A418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8EE-42D2-4C2C-9423-1ABD5FC2B2F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2B6C4-3976-4CDE-9B86-48971CA1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4018D-D4D7-4B11-88BB-3E12A151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4D3B-4E86-4349-B8FC-AA6082C5C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7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DB056-12D2-415A-8B92-0F789E80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15035-EE56-4FF2-BFA3-6AD1F7117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B34376-CDDA-4C99-B704-2ED0EA5A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F2A35-99A0-452E-8781-78E7BB2A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8EE-42D2-4C2C-9423-1ABD5FC2B2F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64811-7470-41EC-AEE5-5B003AB1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5BF66-80F3-479A-9E97-9ED4D3B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4D3B-4E86-4349-B8FC-AA6082C5C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4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85F99-45FF-4DE6-82C8-3BB2FAEC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AE1CAA-39E0-49D6-8C8D-0456F68A7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9C2BC-D6D9-4DEB-BC0E-3B2BB5871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1D875-D180-4BEB-90BA-E39EF3DF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8EE-42D2-4C2C-9423-1ABD5FC2B2F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F9A4F3-B2A6-4C27-B569-5492EEC0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15F75-CC04-41F1-B63F-49375F3D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4D3B-4E86-4349-B8FC-AA6082C5C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4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20AF3C-670E-4984-B032-3DB68EF6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62E18-3158-40BA-A0C3-D02E85A83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754A2-F7F0-4D59-BA87-AC98D450C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E8EE-42D2-4C2C-9423-1ABD5FC2B2F6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E9387-B09B-4609-84E7-52E5A681D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3DE7F-DAEA-43BC-A400-D7CCAA1B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4D3B-4E86-4349-B8FC-AA6082C5C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E62A8-AD8D-44E2-84A9-A2F921465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류종현 </a:t>
            </a:r>
            <a:r>
              <a:rPr lang="ko-KR" altLang="en-US" dirty="0" err="1"/>
              <a:t>대해부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2E1745-5485-4543-ACE2-81D3655D4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전자공학부</a:t>
            </a:r>
            <a:r>
              <a:rPr lang="en-US" altLang="ko-KR" dirty="0"/>
              <a:t> F</a:t>
            </a:r>
            <a:r>
              <a:rPr lang="ko-KR" altLang="en-US" dirty="0"/>
              <a:t>반</a:t>
            </a:r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학번 류종현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052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B7D30-A00D-4AC9-9E95-2C69607C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466A7-6DAB-4180-8BF1-2D4165A1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류종현</a:t>
            </a:r>
            <a:r>
              <a:rPr lang="en-US" altLang="ko-KR" dirty="0"/>
              <a:t>(1997~)</a:t>
            </a:r>
          </a:p>
          <a:p>
            <a:r>
              <a:rPr lang="ko-KR" altLang="en-US" dirty="0"/>
              <a:t>대구 남구 </a:t>
            </a:r>
            <a:r>
              <a:rPr lang="ko-KR" altLang="en-US" dirty="0" err="1"/>
              <a:t>안지랑</a:t>
            </a:r>
            <a:r>
              <a:rPr lang="ko-KR" altLang="en-US" dirty="0"/>
              <a:t> 근처에 서식</a:t>
            </a:r>
            <a:endParaRPr lang="en-US" altLang="ko-KR" dirty="0"/>
          </a:p>
          <a:p>
            <a:r>
              <a:rPr lang="ko-KR" altLang="en-US" dirty="0"/>
              <a:t>척추동물</a:t>
            </a:r>
            <a:r>
              <a:rPr lang="en-US" altLang="ko-KR" dirty="0"/>
              <a:t>&gt; </a:t>
            </a:r>
            <a:r>
              <a:rPr lang="ko-KR" altLang="en-US" dirty="0"/>
              <a:t>포유류</a:t>
            </a:r>
            <a:r>
              <a:rPr lang="en-US" altLang="ko-KR" dirty="0"/>
              <a:t>&gt; </a:t>
            </a:r>
            <a:r>
              <a:rPr lang="ko-KR" altLang="en-US" dirty="0"/>
              <a:t>인간</a:t>
            </a:r>
            <a:endParaRPr lang="en-US" altLang="ko-KR" dirty="0"/>
          </a:p>
          <a:p>
            <a:r>
              <a:rPr lang="ko-KR" altLang="en-US" dirty="0"/>
              <a:t>신장</a:t>
            </a:r>
            <a:r>
              <a:rPr lang="en-US" altLang="ko-KR" dirty="0"/>
              <a:t>: 174cm</a:t>
            </a:r>
          </a:p>
          <a:p>
            <a:r>
              <a:rPr lang="ko-KR" altLang="en-US" dirty="0"/>
              <a:t>체중</a:t>
            </a:r>
            <a:r>
              <a:rPr lang="en-US" altLang="ko-KR" dirty="0"/>
              <a:t>: </a:t>
            </a:r>
            <a:r>
              <a:rPr lang="ko-KR" altLang="en-US" dirty="0"/>
              <a:t>불명</a:t>
            </a:r>
            <a:endParaRPr lang="en-US" altLang="ko-KR" dirty="0"/>
          </a:p>
          <a:p>
            <a:r>
              <a:rPr lang="ko-KR" altLang="en-US" dirty="0"/>
              <a:t>식성</a:t>
            </a:r>
            <a:r>
              <a:rPr lang="en-US" altLang="ko-KR" dirty="0"/>
              <a:t>: </a:t>
            </a:r>
            <a:r>
              <a:rPr lang="ko-KR" altLang="en-US" dirty="0"/>
              <a:t>잡식성</a:t>
            </a:r>
            <a:endParaRPr lang="en-US" altLang="ko-KR" dirty="0"/>
          </a:p>
          <a:p>
            <a:r>
              <a:rPr lang="ko-KR" altLang="en-US" dirty="0"/>
              <a:t>두 팔과 두 다리</a:t>
            </a:r>
            <a:r>
              <a:rPr lang="en-US" altLang="ko-KR" dirty="0"/>
              <a:t>, 10</a:t>
            </a:r>
            <a:r>
              <a:rPr lang="ko-KR" altLang="en-US" dirty="0"/>
              <a:t>개의 손가락 </a:t>
            </a:r>
            <a:r>
              <a:rPr lang="en-US" altLang="ko-KR" dirty="0"/>
              <a:t>10</a:t>
            </a:r>
            <a:r>
              <a:rPr lang="ko-KR" altLang="en-US" dirty="0"/>
              <a:t>개의 발가락을 가지고 있음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8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79AD3-CF1C-42AB-8C99-C4DED361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1B78C-7940-4F46-AD04-251E83EB74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황색 피부를 갖고 있음</a:t>
            </a:r>
            <a:endParaRPr lang="en-US" altLang="ko-KR" dirty="0"/>
          </a:p>
          <a:p>
            <a:r>
              <a:rPr lang="ko-KR" altLang="en-US" dirty="0"/>
              <a:t>붉은 머리카락</a:t>
            </a:r>
            <a:endParaRPr lang="en-US" altLang="ko-KR" dirty="0"/>
          </a:p>
          <a:p>
            <a:r>
              <a:rPr lang="ko-KR" altLang="en-US" dirty="0"/>
              <a:t>검은 눈동자</a:t>
            </a:r>
            <a:endParaRPr lang="en-US" altLang="ko-KR" dirty="0"/>
          </a:p>
          <a:p>
            <a:r>
              <a:rPr lang="ko-KR" altLang="en-US" dirty="0"/>
              <a:t>색약</a:t>
            </a:r>
            <a:endParaRPr lang="en-US" altLang="ko-KR" dirty="0"/>
          </a:p>
          <a:p>
            <a:r>
              <a:rPr lang="ko-KR" altLang="en-US" dirty="0"/>
              <a:t>비염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눈 </a:t>
            </a:r>
            <a:r>
              <a:rPr lang="en-US" altLang="ko-KR" dirty="0"/>
              <a:t>1</a:t>
            </a:r>
            <a:r>
              <a:rPr lang="ko-KR" altLang="en-US" dirty="0"/>
              <a:t>개의 코 </a:t>
            </a:r>
            <a:r>
              <a:rPr lang="en-US" altLang="ko-KR" dirty="0"/>
              <a:t>1</a:t>
            </a:r>
            <a:r>
              <a:rPr lang="ko-KR" altLang="en-US" dirty="0"/>
              <a:t>개의 입을 갖고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70E179-BD15-4536-A98B-31F8DE73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696478"/>
            <a:ext cx="2857500" cy="381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650ACB-EA7A-4183-88A1-B98B13819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690688"/>
            <a:ext cx="2857500" cy="4286251"/>
          </a:xfrm>
          <a:prstGeom prst="rect">
            <a:avLst/>
          </a:prstGeom>
        </p:spPr>
      </p:pic>
      <p:pic>
        <p:nvPicPr>
          <p:cNvPr id="1026" name="Picture 2" descr="IBK기업은행 i-ONE뱅크 미니앱 지문인증  및 키움증권 영웅문S 홍채인증 본인인증 소식 ">
            <a:extLst>
              <a:ext uri="{FF2B5EF4-FFF2-40B4-BE49-F238E27FC236}">
                <a16:creationId xmlns:a16="http://schemas.microsoft.com/office/drawing/2014/main" id="{A2BB21FA-FEDE-4868-912F-59E815D0F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52" y="1505385"/>
            <a:ext cx="4850705" cy="340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색약테스트 해보기">
            <a:extLst>
              <a:ext uri="{FF2B5EF4-FFF2-40B4-BE49-F238E27FC236}">
                <a16:creationId xmlns:a16="http://schemas.microsoft.com/office/drawing/2014/main" id="{C769A497-8FEC-4D98-984F-60FED5FE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578" y="1351521"/>
            <a:ext cx="5541986" cy="355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핑크퐁  콧물 흡인기 : 휴메딕24">
            <a:extLst>
              <a:ext uri="{FF2B5EF4-FFF2-40B4-BE49-F238E27FC236}">
                <a16:creationId xmlns:a16="http://schemas.microsoft.com/office/drawing/2014/main" id="{7B83FCE3-18D1-4830-9A9C-7A1797B10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42" y="1351519"/>
            <a:ext cx="4680375" cy="46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류종현 대해부</vt:lpstr>
      <vt:lpstr>개요</vt:lpstr>
      <vt:lpstr>특징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류종현 대해부</dc:title>
  <dc:creator>종현 류</dc:creator>
  <cp:lastModifiedBy>종현 류</cp:lastModifiedBy>
  <cp:revision>2</cp:revision>
  <dcterms:created xsi:type="dcterms:W3CDTF">2019-10-01T03:45:59Z</dcterms:created>
  <dcterms:modified xsi:type="dcterms:W3CDTF">2019-10-01T04:00:37Z</dcterms:modified>
</cp:coreProperties>
</file>