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73E51-D592-4E9F-BFEA-968D4C6DD4D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2B6980-E024-4119-9762-F833FA1482D3}">
      <dgm:prSet/>
      <dgm:spPr/>
      <dgm:t>
        <a:bodyPr/>
        <a:lstStyle/>
        <a:p>
          <a:r>
            <a:rPr lang="ko-KR"/>
            <a:t>경북대학교 전자공학부 </a:t>
          </a:r>
          <a:r>
            <a:rPr lang="en-US"/>
            <a:t>19</a:t>
          </a:r>
          <a:r>
            <a:rPr lang="ko-KR"/>
            <a:t>학번</a:t>
          </a:r>
          <a:endParaRPr lang="en-US"/>
        </a:p>
      </dgm:t>
    </dgm:pt>
    <dgm:pt modelId="{4963BA55-6175-4333-A550-D1A40EAC91AB}" type="parTrans" cxnId="{C8DDC7AC-A300-4760-A80E-D7D73C01EC64}">
      <dgm:prSet/>
      <dgm:spPr/>
      <dgm:t>
        <a:bodyPr/>
        <a:lstStyle/>
        <a:p>
          <a:endParaRPr lang="en-US"/>
        </a:p>
      </dgm:t>
    </dgm:pt>
    <dgm:pt modelId="{5142C67C-DBCF-471B-B6D9-6FA93CC061D1}" type="sibTrans" cxnId="{C8DDC7AC-A300-4760-A80E-D7D73C01EC64}">
      <dgm:prSet/>
      <dgm:spPr/>
      <dgm:t>
        <a:bodyPr/>
        <a:lstStyle/>
        <a:p>
          <a:endParaRPr lang="en-US"/>
        </a:p>
      </dgm:t>
    </dgm:pt>
    <dgm:pt modelId="{4850A75A-633F-48D6-870A-CD5A58B10E39}">
      <dgm:prSet/>
      <dgm:spPr/>
      <dgm:t>
        <a:bodyPr/>
        <a:lstStyle/>
        <a:p>
          <a:r>
            <a:rPr lang="en-US" dirty="0"/>
            <a:t>1999</a:t>
          </a:r>
          <a:r>
            <a:rPr lang="ko-KR"/>
            <a:t>년 </a:t>
          </a:r>
          <a:r>
            <a:rPr lang="ko-KR" altLang="en-US"/>
            <a:t>부산 </a:t>
          </a:r>
          <a:r>
            <a:rPr lang="ko-KR"/>
            <a:t>출생</a:t>
          </a:r>
          <a:endParaRPr lang="en-US" dirty="0"/>
        </a:p>
      </dgm:t>
    </dgm:pt>
    <dgm:pt modelId="{C397E554-2CCE-40D4-8CFC-74CB33C3A8D2}" type="parTrans" cxnId="{CF143AE8-386B-43CF-94A0-916F63B543A6}">
      <dgm:prSet/>
      <dgm:spPr/>
      <dgm:t>
        <a:bodyPr/>
        <a:lstStyle/>
        <a:p>
          <a:endParaRPr lang="en-US"/>
        </a:p>
      </dgm:t>
    </dgm:pt>
    <dgm:pt modelId="{49BCB31A-8645-403C-97B0-373240D092C6}" type="sibTrans" cxnId="{CF143AE8-386B-43CF-94A0-916F63B543A6}">
      <dgm:prSet/>
      <dgm:spPr/>
      <dgm:t>
        <a:bodyPr/>
        <a:lstStyle/>
        <a:p>
          <a:endParaRPr lang="en-US"/>
        </a:p>
      </dgm:t>
    </dgm:pt>
    <dgm:pt modelId="{762212CA-0460-405B-9FC9-455422C2320D}">
      <dgm:prSet/>
      <dgm:spPr/>
      <dgm:t>
        <a:bodyPr/>
        <a:lstStyle/>
        <a:p>
          <a:r>
            <a:rPr lang="en-US" dirty="0"/>
            <a:t>2006.03~2012.02 </a:t>
          </a:r>
          <a:r>
            <a:rPr lang="ko-KR" dirty="0"/>
            <a:t>옥천초등학교 </a:t>
          </a:r>
          <a:r>
            <a:rPr lang="en-US" dirty="0">
              <a:highlight>
                <a:srgbClr val="008080"/>
              </a:highlight>
            </a:rPr>
            <a:t>40</a:t>
          </a:r>
          <a:r>
            <a:rPr lang="ko-KR" dirty="0">
              <a:highlight>
                <a:srgbClr val="008080"/>
              </a:highlight>
            </a:rPr>
            <a:t>만원</a:t>
          </a:r>
          <a:endParaRPr lang="en-US" dirty="0">
            <a:highlight>
              <a:srgbClr val="008080"/>
            </a:highlight>
          </a:endParaRPr>
        </a:p>
      </dgm:t>
    </dgm:pt>
    <dgm:pt modelId="{8CF1F02D-E054-4203-A26E-E351A44D8DF0}" type="parTrans" cxnId="{F0EE8BB0-EE98-4ECD-B006-9AFB481CA9BD}">
      <dgm:prSet/>
      <dgm:spPr/>
      <dgm:t>
        <a:bodyPr/>
        <a:lstStyle/>
        <a:p>
          <a:endParaRPr lang="en-US"/>
        </a:p>
      </dgm:t>
    </dgm:pt>
    <dgm:pt modelId="{5ED41426-0A22-4C7E-B2E2-934C5F16C561}" type="sibTrans" cxnId="{F0EE8BB0-EE98-4ECD-B006-9AFB481CA9BD}">
      <dgm:prSet/>
      <dgm:spPr/>
      <dgm:t>
        <a:bodyPr/>
        <a:lstStyle/>
        <a:p>
          <a:endParaRPr lang="en-US"/>
        </a:p>
      </dgm:t>
    </dgm:pt>
    <dgm:pt modelId="{95A7DD4C-EF96-49BB-9CAD-8F2D742D3419}">
      <dgm:prSet/>
      <dgm:spPr/>
      <dgm:t>
        <a:bodyPr/>
        <a:lstStyle/>
        <a:p>
          <a:r>
            <a:rPr lang="en-US" dirty="0"/>
            <a:t>2012.03~2015.02 </a:t>
          </a:r>
          <a:r>
            <a:rPr lang="ko-KR" dirty="0"/>
            <a:t>삼성중학교 </a:t>
          </a:r>
          <a:r>
            <a:rPr lang="en-US" dirty="0">
              <a:highlight>
                <a:srgbClr val="008080"/>
              </a:highlight>
            </a:rPr>
            <a:t>50</a:t>
          </a:r>
          <a:r>
            <a:rPr lang="ko-KR" dirty="0">
              <a:highlight>
                <a:srgbClr val="008080"/>
              </a:highlight>
            </a:rPr>
            <a:t>만원</a:t>
          </a:r>
          <a:endParaRPr lang="en-US" dirty="0">
            <a:highlight>
              <a:srgbClr val="008080"/>
            </a:highlight>
          </a:endParaRPr>
        </a:p>
      </dgm:t>
    </dgm:pt>
    <dgm:pt modelId="{0B22C9CB-C360-49A5-976E-10D77A0566B8}" type="parTrans" cxnId="{885DB9A3-1934-4A0E-B82D-F08B78AA84D7}">
      <dgm:prSet/>
      <dgm:spPr/>
      <dgm:t>
        <a:bodyPr/>
        <a:lstStyle/>
        <a:p>
          <a:endParaRPr lang="en-US"/>
        </a:p>
      </dgm:t>
    </dgm:pt>
    <dgm:pt modelId="{5E5728C2-04B0-429A-AF36-95C5560C82F4}" type="sibTrans" cxnId="{885DB9A3-1934-4A0E-B82D-F08B78AA84D7}">
      <dgm:prSet/>
      <dgm:spPr/>
      <dgm:t>
        <a:bodyPr/>
        <a:lstStyle/>
        <a:p>
          <a:endParaRPr lang="en-US"/>
        </a:p>
      </dgm:t>
    </dgm:pt>
    <dgm:pt modelId="{2F549F7E-80B6-44B6-851D-B627F8A7E8BF}">
      <dgm:prSet/>
      <dgm:spPr/>
      <dgm:t>
        <a:bodyPr/>
        <a:lstStyle/>
        <a:p>
          <a:r>
            <a:rPr lang="en-US" dirty="0"/>
            <a:t>2015.03~2018.02 </a:t>
          </a:r>
          <a:r>
            <a:rPr lang="ko-KR" dirty="0" err="1"/>
            <a:t>부산동고등학교</a:t>
          </a:r>
          <a:r>
            <a:rPr lang="ko-KR" dirty="0"/>
            <a:t> </a:t>
          </a:r>
          <a:r>
            <a:rPr lang="en-US" dirty="0">
              <a:highlight>
                <a:srgbClr val="008080"/>
              </a:highlight>
            </a:rPr>
            <a:t>30</a:t>
          </a:r>
          <a:r>
            <a:rPr lang="ko-KR" dirty="0">
              <a:highlight>
                <a:srgbClr val="008080"/>
              </a:highlight>
            </a:rPr>
            <a:t>만원</a:t>
          </a:r>
          <a:endParaRPr lang="en-US" dirty="0">
            <a:highlight>
              <a:srgbClr val="008080"/>
            </a:highlight>
          </a:endParaRPr>
        </a:p>
      </dgm:t>
    </dgm:pt>
    <dgm:pt modelId="{7154D1CC-7C5F-40B5-BD54-3118A9512954}" type="parTrans" cxnId="{46D01639-D5D4-4ED1-A269-75B5238824C7}">
      <dgm:prSet/>
      <dgm:spPr/>
      <dgm:t>
        <a:bodyPr/>
        <a:lstStyle/>
        <a:p>
          <a:endParaRPr lang="en-US"/>
        </a:p>
      </dgm:t>
    </dgm:pt>
    <dgm:pt modelId="{43E74861-AA64-4448-9680-A0B9693EBD06}" type="sibTrans" cxnId="{46D01639-D5D4-4ED1-A269-75B5238824C7}">
      <dgm:prSet/>
      <dgm:spPr/>
      <dgm:t>
        <a:bodyPr/>
        <a:lstStyle/>
        <a:p>
          <a:endParaRPr lang="en-US"/>
        </a:p>
      </dgm:t>
    </dgm:pt>
    <dgm:pt modelId="{9FABC037-E285-401F-A1D1-8F3C9E9756B7}">
      <dgm:prSet/>
      <dgm:spPr/>
      <dgm:t>
        <a:bodyPr/>
        <a:lstStyle/>
        <a:p>
          <a:r>
            <a:rPr lang="en-US" dirty="0"/>
            <a:t>2018.02~2018.11 **</a:t>
          </a:r>
          <a:r>
            <a:rPr lang="ko-KR" dirty="0"/>
            <a:t>재수학원 </a:t>
          </a:r>
          <a:r>
            <a:rPr lang="en-US" dirty="0">
              <a:highlight>
                <a:srgbClr val="008080"/>
              </a:highlight>
            </a:rPr>
            <a:t>0</a:t>
          </a:r>
          <a:r>
            <a:rPr lang="ko-KR" dirty="0">
              <a:highlight>
                <a:srgbClr val="008080"/>
              </a:highlight>
            </a:rPr>
            <a:t>원</a:t>
          </a:r>
          <a:r>
            <a:rPr lang="en-US" dirty="0">
              <a:highlight>
                <a:srgbClr val="008080"/>
              </a:highlight>
            </a:rPr>
            <a:t>!</a:t>
          </a:r>
        </a:p>
      </dgm:t>
    </dgm:pt>
    <dgm:pt modelId="{CA92DAA3-EF39-41C1-89C8-7C98583A75B7}" type="parTrans" cxnId="{3766DFA9-22D5-489B-AC51-9AA4C7835151}">
      <dgm:prSet/>
      <dgm:spPr/>
      <dgm:t>
        <a:bodyPr/>
        <a:lstStyle/>
        <a:p>
          <a:endParaRPr lang="en-US"/>
        </a:p>
      </dgm:t>
    </dgm:pt>
    <dgm:pt modelId="{F2DCF8A8-9D1E-4923-988F-7C8252395106}" type="sibTrans" cxnId="{3766DFA9-22D5-489B-AC51-9AA4C7835151}">
      <dgm:prSet/>
      <dgm:spPr/>
      <dgm:t>
        <a:bodyPr/>
        <a:lstStyle/>
        <a:p>
          <a:endParaRPr lang="en-US"/>
        </a:p>
      </dgm:t>
    </dgm:pt>
    <dgm:pt modelId="{3AF06480-186F-4DC4-B77C-CD80EB2C5C40}">
      <dgm:prSet/>
      <dgm:spPr/>
      <dgm:t>
        <a:bodyPr/>
        <a:lstStyle/>
        <a:p>
          <a:r>
            <a:rPr lang="en-US" dirty="0"/>
            <a:t>2019.03~</a:t>
          </a:r>
          <a:r>
            <a:rPr lang="ko-KR" dirty="0"/>
            <a:t>현재 경북대학교 </a:t>
          </a:r>
          <a:r>
            <a:rPr lang="en-US" dirty="0">
              <a:highlight>
                <a:srgbClr val="008080"/>
              </a:highlight>
            </a:rPr>
            <a:t>70</a:t>
          </a:r>
          <a:r>
            <a:rPr lang="ko-KR" dirty="0">
              <a:highlight>
                <a:srgbClr val="008080"/>
              </a:highlight>
            </a:rPr>
            <a:t>만원</a:t>
          </a:r>
          <a:endParaRPr lang="en-US" dirty="0">
            <a:highlight>
              <a:srgbClr val="008080"/>
            </a:highlight>
          </a:endParaRPr>
        </a:p>
      </dgm:t>
    </dgm:pt>
    <dgm:pt modelId="{61730ECA-9C23-45F3-B823-7D476E14152B}" type="parTrans" cxnId="{36A112BB-C1A1-4C5F-85EB-F14C23C2CD15}">
      <dgm:prSet/>
      <dgm:spPr/>
      <dgm:t>
        <a:bodyPr/>
        <a:lstStyle/>
        <a:p>
          <a:endParaRPr lang="en-US"/>
        </a:p>
      </dgm:t>
    </dgm:pt>
    <dgm:pt modelId="{14EAF7C5-C527-4656-B0B3-7B14170AFB24}" type="sibTrans" cxnId="{36A112BB-C1A1-4C5F-85EB-F14C23C2CD15}">
      <dgm:prSet/>
      <dgm:spPr/>
      <dgm:t>
        <a:bodyPr/>
        <a:lstStyle/>
        <a:p>
          <a:endParaRPr lang="en-US"/>
        </a:p>
      </dgm:t>
    </dgm:pt>
    <dgm:pt modelId="{DA9C38E5-B82D-4D1E-AC83-42AC15639425}" type="pres">
      <dgm:prSet presAssocID="{6F573E51-D592-4E9F-BFEA-968D4C6DD4D0}" presName="vert0" presStyleCnt="0">
        <dgm:presLayoutVars>
          <dgm:dir/>
          <dgm:animOne val="branch"/>
          <dgm:animLvl val="lvl"/>
        </dgm:presLayoutVars>
      </dgm:prSet>
      <dgm:spPr/>
    </dgm:pt>
    <dgm:pt modelId="{36191DF8-4B95-4548-9362-43AB9C241DF0}" type="pres">
      <dgm:prSet presAssocID="{D62B6980-E024-4119-9762-F833FA1482D3}" presName="thickLine" presStyleLbl="alignNode1" presStyleIdx="0" presStyleCnt="7"/>
      <dgm:spPr/>
    </dgm:pt>
    <dgm:pt modelId="{8FE2A4E9-F9E2-4362-B405-C6489E818FF9}" type="pres">
      <dgm:prSet presAssocID="{D62B6980-E024-4119-9762-F833FA1482D3}" presName="horz1" presStyleCnt="0"/>
      <dgm:spPr/>
    </dgm:pt>
    <dgm:pt modelId="{4DC66F8B-5251-4B73-9385-71891B674397}" type="pres">
      <dgm:prSet presAssocID="{D62B6980-E024-4119-9762-F833FA1482D3}" presName="tx1" presStyleLbl="revTx" presStyleIdx="0" presStyleCnt="7"/>
      <dgm:spPr/>
    </dgm:pt>
    <dgm:pt modelId="{E55DC136-39AF-4CEF-8D40-4C0883515AC1}" type="pres">
      <dgm:prSet presAssocID="{D62B6980-E024-4119-9762-F833FA1482D3}" presName="vert1" presStyleCnt="0"/>
      <dgm:spPr/>
    </dgm:pt>
    <dgm:pt modelId="{65148CB2-80A9-4FD9-9AB7-441FA1AA0C2F}" type="pres">
      <dgm:prSet presAssocID="{4850A75A-633F-48D6-870A-CD5A58B10E39}" presName="thickLine" presStyleLbl="alignNode1" presStyleIdx="1" presStyleCnt="7"/>
      <dgm:spPr/>
    </dgm:pt>
    <dgm:pt modelId="{7AB3737E-C2C4-4E31-90C7-7207DC8D26AB}" type="pres">
      <dgm:prSet presAssocID="{4850A75A-633F-48D6-870A-CD5A58B10E39}" presName="horz1" presStyleCnt="0"/>
      <dgm:spPr/>
    </dgm:pt>
    <dgm:pt modelId="{A9031476-5741-4CEB-ADAA-ED87A9422DF8}" type="pres">
      <dgm:prSet presAssocID="{4850A75A-633F-48D6-870A-CD5A58B10E39}" presName="tx1" presStyleLbl="revTx" presStyleIdx="1" presStyleCnt="7"/>
      <dgm:spPr/>
    </dgm:pt>
    <dgm:pt modelId="{432D3286-4886-43F6-8E9E-D020A0FFFBA1}" type="pres">
      <dgm:prSet presAssocID="{4850A75A-633F-48D6-870A-CD5A58B10E39}" presName="vert1" presStyleCnt="0"/>
      <dgm:spPr/>
    </dgm:pt>
    <dgm:pt modelId="{6BA13A10-1449-4806-B09B-42C3CC9B281F}" type="pres">
      <dgm:prSet presAssocID="{762212CA-0460-405B-9FC9-455422C2320D}" presName="thickLine" presStyleLbl="alignNode1" presStyleIdx="2" presStyleCnt="7"/>
      <dgm:spPr/>
    </dgm:pt>
    <dgm:pt modelId="{BADEF894-4353-44E8-B8A4-F5DEEF61C98F}" type="pres">
      <dgm:prSet presAssocID="{762212CA-0460-405B-9FC9-455422C2320D}" presName="horz1" presStyleCnt="0"/>
      <dgm:spPr/>
    </dgm:pt>
    <dgm:pt modelId="{884DA5FD-FEC6-41E2-95D9-5DEC82FA59BE}" type="pres">
      <dgm:prSet presAssocID="{762212CA-0460-405B-9FC9-455422C2320D}" presName="tx1" presStyleLbl="revTx" presStyleIdx="2" presStyleCnt="7"/>
      <dgm:spPr/>
    </dgm:pt>
    <dgm:pt modelId="{850A6457-B9D5-4BD2-B2C4-8F2C3B0B43FE}" type="pres">
      <dgm:prSet presAssocID="{762212CA-0460-405B-9FC9-455422C2320D}" presName="vert1" presStyleCnt="0"/>
      <dgm:spPr/>
    </dgm:pt>
    <dgm:pt modelId="{FE33E4CA-575E-4764-998F-6A42601738ED}" type="pres">
      <dgm:prSet presAssocID="{95A7DD4C-EF96-49BB-9CAD-8F2D742D3419}" presName="thickLine" presStyleLbl="alignNode1" presStyleIdx="3" presStyleCnt="7"/>
      <dgm:spPr/>
    </dgm:pt>
    <dgm:pt modelId="{4EBC3816-2C4E-41DE-8475-395ADD87E826}" type="pres">
      <dgm:prSet presAssocID="{95A7DD4C-EF96-49BB-9CAD-8F2D742D3419}" presName="horz1" presStyleCnt="0"/>
      <dgm:spPr/>
    </dgm:pt>
    <dgm:pt modelId="{6229B095-EC48-43DE-8BF6-D091C0628253}" type="pres">
      <dgm:prSet presAssocID="{95A7DD4C-EF96-49BB-9CAD-8F2D742D3419}" presName="tx1" presStyleLbl="revTx" presStyleIdx="3" presStyleCnt="7"/>
      <dgm:spPr/>
    </dgm:pt>
    <dgm:pt modelId="{50E10110-D573-40FA-B892-FB1B171BE454}" type="pres">
      <dgm:prSet presAssocID="{95A7DD4C-EF96-49BB-9CAD-8F2D742D3419}" presName="vert1" presStyleCnt="0"/>
      <dgm:spPr/>
    </dgm:pt>
    <dgm:pt modelId="{A0CEF032-DC31-4121-8EB2-2399515B7D00}" type="pres">
      <dgm:prSet presAssocID="{2F549F7E-80B6-44B6-851D-B627F8A7E8BF}" presName="thickLine" presStyleLbl="alignNode1" presStyleIdx="4" presStyleCnt="7"/>
      <dgm:spPr/>
    </dgm:pt>
    <dgm:pt modelId="{058BABDB-BF9F-4285-8E03-A10A4B633A87}" type="pres">
      <dgm:prSet presAssocID="{2F549F7E-80B6-44B6-851D-B627F8A7E8BF}" presName="horz1" presStyleCnt="0"/>
      <dgm:spPr/>
    </dgm:pt>
    <dgm:pt modelId="{D82AF069-621F-4B8D-B06C-172059E1ED3A}" type="pres">
      <dgm:prSet presAssocID="{2F549F7E-80B6-44B6-851D-B627F8A7E8BF}" presName="tx1" presStyleLbl="revTx" presStyleIdx="4" presStyleCnt="7"/>
      <dgm:spPr/>
    </dgm:pt>
    <dgm:pt modelId="{03EF545E-D6EB-4940-A2E2-325392DD14FD}" type="pres">
      <dgm:prSet presAssocID="{2F549F7E-80B6-44B6-851D-B627F8A7E8BF}" presName="vert1" presStyleCnt="0"/>
      <dgm:spPr/>
    </dgm:pt>
    <dgm:pt modelId="{032CE842-45C2-4ABD-856B-6A14783B8B25}" type="pres">
      <dgm:prSet presAssocID="{9FABC037-E285-401F-A1D1-8F3C9E9756B7}" presName="thickLine" presStyleLbl="alignNode1" presStyleIdx="5" presStyleCnt="7"/>
      <dgm:spPr/>
    </dgm:pt>
    <dgm:pt modelId="{F28E488B-A0C6-4584-9797-D7F1824D17F4}" type="pres">
      <dgm:prSet presAssocID="{9FABC037-E285-401F-A1D1-8F3C9E9756B7}" presName="horz1" presStyleCnt="0"/>
      <dgm:spPr/>
    </dgm:pt>
    <dgm:pt modelId="{86871AB5-D594-44D7-8516-3F749C78A9C3}" type="pres">
      <dgm:prSet presAssocID="{9FABC037-E285-401F-A1D1-8F3C9E9756B7}" presName="tx1" presStyleLbl="revTx" presStyleIdx="5" presStyleCnt="7"/>
      <dgm:spPr/>
    </dgm:pt>
    <dgm:pt modelId="{D1D82228-DEEE-4DC9-93B7-C3F73B737D29}" type="pres">
      <dgm:prSet presAssocID="{9FABC037-E285-401F-A1D1-8F3C9E9756B7}" presName="vert1" presStyleCnt="0"/>
      <dgm:spPr/>
    </dgm:pt>
    <dgm:pt modelId="{BB32DD70-A412-441F-95A4-BACEEA49084A}" type="pres">
      <dgm:prSet presAssocID="{3AF06480-186F-4DC4-B77C-CD80EB2C5C40}" presName="thickLine" presStyleLbl="alignNode1" presStyleIdx="6" presStyleCnt="7"/>
      <dgm:spPr/>
    </dgm:pt>
    <dgm:pt modelId="{407F5613-C562-41E8-BE9B-579611D153E2}" type="pres">
      <dgm:prSet presAssocID="{3AF06480-186F-4DC4-B77C-CD80EB2C5C40}" presName="horz1" presStyleCnt="0"/>
      <dgm:spPr/>
    </dgm:pt>
    <dgm:pt modelId="{D2ED5194-F781-4688-B1CC-E099A8832BF6}" type="pres">
      <dgm:prSet presAssocID="{3AF06480-186F-4DC4-B77C-CD80EB2C5C40}" presName="tx1" presStyleLbl="revTx" presStyleIdx="6" presStyleCnt="7"/>
      <dgm:spPr/>
    </dgm:pt>
    <dgm:pt modelId="{F7F58740-F14A-4ADE-A4FF-C7C256003ED4}" type="pres">
      <dgm:prSet presAssocID="{3AF06480-186F-4DC4-B77C-CD80EB2C5C40}" presName="vert1" presStyleCnt="0"/>
      <dgm:spPr/>
    </dgm:pt>
  </dgm:ptLst>
  <dgm:cxnLst>
    <dgm:cxn modelId="{EB9D710E-766B-45AF-A2F9-3537AD1FF6F3}" type="presOf" srcId="{762212CA-0460-405B-9FC9-455422C2320D}" destId="{884DA5FD-FEC6-41E2-95D9-5DEC82FA59BE}" srcOrd="0" destOrd="0" presId="urn:microsoft.com/office/officeart/2008/layout/LinedList"/>
    <dgm:cxn modelId="{46D01639-D5D4-4ED1-A269-75B5238824C7}" srcId="{6F573E51-D592-4E9F-BFEA-968D4C6DD4D0}" destId="{2F549F7E-80B6-44B6-851D-B627F8A7E8BF}" srcOrd="4" destOrd="0" parTransId="{7154D1CC-7C5F-40B5-BD54-3118A9512954}" sibTransId="{43E74861-AA64-4448-9680-A0B9693EBD06}"/>
    <dgm:cxn modelId="{35AE986D-ACB3-44D9-A67D-30DE0739F277}" type="presOf" srcId="{9FABC037-E285-401F-A1D1-8F3C9E9756B7}" destId="{86871AB5-D594-44D7-8516-3F749C78A9C3}" srcOrd="0" destOrd="0" presId="urn:microsoft.com/office/officeart/2008/layout/LinedList"/>
    <dgm:cxn modelId="{A28E0550-DF11-466D-8A9A-8BF36ECA00F2}" type="presOf" srcId="{4850A75A-633F-48D6-870A-CD5A58B10E39}" destId="{A9031476-5741-4CEB-ADAA-ED87A9422DF8}" srcOrd="0" destOrd="0" presId="urn:microsoft.com/office/officeart/2008/layout/LinedList"/>
    <dgm:cxn modelId="{885DB9A3-1934-4A0E-B82D-F08B78AA84D7}" srcId="{6F573E51-D592-4E9F-BFEA-968D4C6DD4D0}" destId="{95A7DD4C-EF96-49BB-9CAD-8F2D742D3419}" srcOrd="3" destOrd="0" parTransId="{0B22C9CB-C360-49A5-976E-10D77A0566B8}" sibTransId="{5E5728C2-04B0-429A-AF36-95C5560C82F4}"/>
    <dgm:cxn modelId="{0BE441A5-F4EE-44DD-825A-70E114CB5647}" type="presOf" srcId="{3AF06480-186F-4DC4-B77C-CD80EB2C5C40}" destId="{D2ED5194-F781-4688-B1CC-E099A8832BF6}" srcOrd="0" destOrd="0" presId="urn:microsoft.com/office/officeart/2008/layout/LinedList"/>
    <dgm:cxn modelId="{EC0C78A9-0F46-4FCE-B4D1-30110DA66846}" type="presOf" srcId="{95A7DD4C-EF96-49BB-9CAD-8F2D742D3419}" destId="{6229B095-EC48-43DE-8BF6-D091C0628253}" srcOrd="0" destOrd="0" presId="urn:microsoft.com/office/officeart/2008/layout/LinedList"/>
    <dgm:cxn modelId="{3766DFA9-22D5-489B-AC51-9AA4C7835151}" srcId="{6F573E51-D592-4E9F-BFEA-968D4C6DD4D0}" destId="{9FABC037-E285-401F-A1D1-8F3C9E9756B7}" srcOrd="5" destOrd="0" parTransId="{CA92DAA3-EF39-41C1-89C8-7C98583A75B7}" sibTransId="{F2DCF8A8-9D1E-4923-988F-7C8252395106}"/>
    <dgm:cxn modelId="{C8DDC7AC-A300-4760-A80E-D7D73C01EC64}" srcId="{6F573E51-D592-4E9F-BFEA-968D4C6DD4D0}" destId="{D62B6980-E024-4119-9762-F833FA1482D3}" srcOrd="0" destOrd="0" parTransId="{4963BA55-6175-4333-A550-D1A40EAC91AB}" sibTransId="{5142C67C-DBCF-471B-B6D9-6FA93CC061D1}"/>
    <dgm:cxn modelId="{F0EE8BB0-EE98-4ECD-B006-9AFB481CA9BD}" srcId="{6F573E51-D592-4E9F-BFEA-968D4C6DD4D0}" destId="{762212CA-0460-405B-9FC9-455422C2320D}" srcOrd="2" destOrd="0" parTransId="{8CF1F02D-E054-4203-A26E-E351A44D8DF0}" sibTransId="{5ED41426-0A22-4C7E-B2E2-934C5F16C561}"/>
    <dgm:cxn modelId="{35E4C5B8-C7AB-4F14-BB8E-6EC6A767A119}" type="presOf" srcId="{D62B6980-E024-4119-9762-F833FA1482D3}" destId="{4DC66F8B-5251-4B73-9385-71891B674397}" srcOrd="0" destOrd="0" presId="urn:microsoft.com/office/officeart/2008/layout/LinedList"/>
    <dgm:cxn modelId="{36A112BB-C1A1-4C5F-85EB-F14C23C2CD15}" srcId="{6F573E51-D592-4E9F-BFEA-968D4C6DD4D0}" destId="{3AF06480-186F-4DC4-B77C-CD80EB2C5C40}" srcOrd="6" destOrd="0" parTransId="{61730ECA-9C23-45F3-B823-7D476E14152B}" sibTransId="{14EAF7C5-C527-4656-B0B3-7B14170AFB24}"/>
    <dgm:cxn modelId="{B40843CA-7292-4D80-A0CA-7E455C145E9D}" type="presOf" srcId="{6F573E51-D592-4E9F-BFEA-968D4C6DD4D0}" destId="{DA9C38E5-B82D-4D1E-AC83-42AC15639425}" srcOrd="0" destOrd="0" presId="urn:microsoft.com/office/officeart/2008/layout/LinedList"/>
    <dgm:cxn modelId="{5F07EED9-2E28-4E0B-93DF-A6454343BD3C}" type="presOf" srcId="{2F549F7E-80B6-44B6-851D-B627F8A7E8BF}" destId="{D82AF069-621F-4B8D-B06C-172059E1ED3A}" srcOrd="0" destOrd="0" presId="urn:microsoft.com/office/officeart/2008/layout/LinedList"/>
    <dgm:cxn modelId="{CF143AE8-386B-43CF-94A0-916F63B543A6}" srcId="{6F573E51-D592-4E9F-BFEA-968D4C6DD4D0}" destId="{4850A75A-633F-48D6-870A-CD5A58B10E39}" srcOrd="1" destOrd="0" parTransId="{C397E554-2CCE-40D4-8CFC-74CB33C3A8D2}" sibTransId="{49BCB31A-8645-403C-97B0-373240D092C6}"/>
    <dgm:cxn modelId="{3D633A25-2E20-4DA1-AAA2-8A5EBC37EA34}" type="presParOf" srcId="{DA9C38E5-B82D-4D1E-AC83-42AC15639425}" destId="{36191DF8-4B95-4548-9362-43AB9C241DF0}" srcOrd="0" destOrd="0" presId="urn:microsoft.com/office/officeart/2008/layout/LinedList"/>
    <dgm:cxn modelId="{7DD78F6A-475B-4ED1-AA05-40C70A502929}" type="presParOf" srcId="{DA9C38E5-B82D-4D1E-AC83-42AC15639425}" destId="{8FE2A4E9-F9E2-4362-B405-C6489E818FF9}" srcOrd="1" destOrd="0" presId="urn:microsoft.com/office/officeart/2008/layout/LinedList"/>
    <dgm:cxn modelId="{E83C0AA3-82C6-4537-A056-BFEF7053A7B2}" type="presParOf" srcId="{8FE2A4E9-F9E2-4362-B405-C6489E818FF9}" destId="{4DC66F8B-5251-4B73-9385-71891B674397}" srcOrd="0" destOrd="0" presId="urn:microsoft.com/office/officeart/2008/layout/LinedList"/>
    <dgm:cxn modelId="{0621EDCB-6745-424F-A837-EE6E9ECBC88B}" type="presParOf" srcId="{8FE2A4E9-F9E2-4362-B405-C6489E818FF9}" destId="{E55DC136-39AF-4CEF-8D40-4C0883515AC1}" srcOrd="1" destOrd="0" presId="urn:microsoft.com/office/officeart/2008/layout/LinedList"/>
    <dgm:cxn modelId="{2F5BA278-E5EE-4558-9A21-9DC47D0947EC}" type="presParOf" srcId="{DA9C38E5-B82D-4D1E-AC83-42AC15639425}" destId="{65148CB2-80A9-4FD9-9AB7-441FA1AA0C2F}" srcOrd="2" destOrd="0" presId="urn:microsoft.com/office/officeart/2008/layout/LinedList"/>
    <dgm:cxn modelId="{71F882E9-62EE-4E48-9EE6-907E03423AD9}" type="presParOf" srcId="{DA9C38E5-B82D-4D1E-AC83-42AC15639425}" destId="{7AB3737E-C2C4-4E31-90C7-7207DC8D26AB}" srcOrd="3" destOrd="0" presId="urn:microsoft.com/office/officeart/2008/layout/LinedList"/>
    <dgm:cxn modelId="{F44CBA9F-7FEC-4E55-957B-4671174DCA15}" type="presParOf" srcId="{7AB3737E-C2C4-4E31-90C7-7207DC8D26AB}" destId="{A9031476-5741-4CEB-ADAA-ED87A9422DF8}" srcOrd="0" destOrd="0" presId="urn:microsoft.com/office/officeart/2008/layout/LinedList"/>
    <dgm:cxn modelId="{C3980A8B-950E-4377-9AE6-818B5EBF8BC9}" type="presParOf" srcId="{7AB3737E-C2C4-4E31-90C7-7207DC8D26AB}" destId="{432D3286-4886-43F6-8E9E-D020A0FFFBA1}" srcOrd="1" destOrd="0" presId="urn:microsoft.com/office/officeart/2008/layout/LinedList"/>
    <dgm:cxn modelId="{B76742B7-4D59-40E4-94FE-E57CECB47E80}" type="presParOf" srcId="{DA9C38E5-B82D-4D1E-AC83-42AC15639425}" destId="{6BA13A10-1449-4806-B09B-42C3CC9B281F}" srcOrd="4" destOrd="0" presId="urn:microsoft.com/office/officeart/2008/layout/LinedList"/>
    <dgm:cxn modelId="{56D60223-6D34-45AB-8A0E-7E41AFBC6713}" type="presParOf" srcId="{DA9C38E5-B82D-4D1E-AC83-42AC15639425}" destId="{BADEF894-4353-44E8-B8A4-F5DEEF61C98F}" srcOrd="5" destOrd="0" presId="urn:microsoft.com/office/officeart/2008/layout/LinedList"/>
    <dgm:cxn modelId="{22484CA2-368E-4E72-8B35-B08FC6914DC5}" type="presParOf" srcId="{BADEF894-4353-44E8-B8A4-F5DEEF61C98F}" destId="{884DA5FD-FEC6-41E2-95D9-5DEC82FA59BE}" srcOrd="0" destOrd="0" presId="urn:microsoft.com/office/officeart/2008/layout/LinedList"/>
    <dgm:cxn modelId="{2F1D23FD-9F65-400B-9CC7-D9E01752D6E8}" type="presParOf" srcId="{BADEF894-4353-44E8-B8A4-F5DEEF61C98F}" destId="{850A6457-B9D5-4BD2-B2C4-8F2C3B0B43FE}" srcOrd="1" destOrd="0" presId="urn:microsoft.com/office/officeart/2008/layout/LinedList"/>
    <dgm:cxn modelId="{25C9B184-DF8E-4A8B-8294-CEAB4BAA8231}" type="presParOf" srcId="{DA9C38E5-B82D-4D1E-AC83-42AC15639425}" destId="{FE33E4CA-575E-4764-998F-6A42601738ED}" srcOrd="6" destOrd="0" presId="urn:microsoft.com/office/officeart/2008/layout/LinedList"/>
    <dgm:cxn modelId="{F30A87B3-D67F-47CA-9B09-48CB9BA930F2}" type="presParOf" srcId="{DA9C38E5-B82D-4D1E-AC83-42AC15639425}" destId="{4EBC3816-2C4E-41DE-8475-395ADD87E826}" srcOrd="7" destOrd="0" presId="urn:microsoft.com/office/officeart/2008/layout/LinedList"/>
    <dgm:cxn modelId="{887EA8B3-0360-4BE0-A259-61F56CF6B967}" type="presParOf" srcId="{4EBC3816-2C4E-41DE-8475-395ADD87E826}" destId="{6229B095-EC48-43DE-8BF6-D091C0628253}" srcOrd="0" destOrd="0" presId="urn:microsoft.com/office/officeart/2008/layout/LinedList"/>
    <dgm:cxn modelId="{377B66B7-065B-45CB-BD3D-40E8BECDBB6F}" type="presParOf" srcId="{4EBC3816-2C4E-41DE-8475-395ADD87E826}" destId="{50E10110-D573-40FA-B892-FB1B171BE454}" srcOrd="1" destOrd="0" presId="urn:microsoft.com/office/officeart/2008/layout/LinedList"/>
    <dgm:cxn modelId="{A5C56804-D74F-4435-A354-E6D86CE133DF}" type="presParOf" srcId="{DA9C38E5-B82D-4D1E-AC83-42AC15639425}" destId="{A0CEF032-DC31-4121-8EB2-2399515B7D00}" srcOrd="8" destOrd="0" presId="urn:microsoft.com/office/officeart/2008/layout/LinedList"/>
    <dgm:cxn modelId="{5790F9E1-043B-4750-9AC3-1872AC006332}" type="presParOf" srcId="{DA9C38E5-B82D-4D1E-AC83-42AC15639425}" destId="{058BABDB-BF9F-4285-8E03-A10A4B633A87}" srcOrd="9" destOrd="0" presId="urn:microsoft.com/office/officeart/2008/layout/LinedList"/>
    <dgm:cxn modelId="{B0ED7455-9CEE-4306-ABBA-0E004B3DC8C2}" type="presParOf" srcId="{058BABDB-BF9F-4285-8E03-A10A4B633A87}" destId="{D82AF069-621F-4B8D-B06C-172059E1ED3A}" srcOrd="0" destOrd="0" presId="urn:microsoft.com/office/officeart/2008/layout/LinedList"/>
    <dgm:cxn modelId="{EDAE2F9E-D1EA-4017-BFE5-AD9EF2000DED}" type="presParOf" srcId="{058BABDB-BF9F-4285-8E03-A10A4B633A87}" destId="{03EF545E-D6EB-4940-A2E2-325392DD14FD}" srcOrd="1" destOrd="0" presId="urn:microsoft.com/office/officeart/2008/layout/LinedList"/>
    <dgm:cxn modelId="{06F2C2DE-A7E1-4C03-AFA8-0CB21BA3F6BC}" type="presParOf" srcId="{DA9C38E5-B82D-4D1E-AC83-42AC15639425}" destId="{032CE842-45C2-4ABD-856B-6A14783B8B25}" srcOrd="10" destOrd="0" presId="urn:microsoft.com/office/officeart/2008/layout/LinedList"/>
    <dgm:cxn modelId="{76EC294E-1890-4754-B496-F1DA0AEADCD2}" type="presParOf" srcId="{DA9C38E5-B82D-4D1E-AC83-42AC15639425}" destId="{F28E488B-A0C6-4584-9797-D7F1824D17F4}" srcOrd="11" destOrd="0" presId="urn:microsoft.com/office/officeart/2008/layout/LinedList"/>
    <dgm:cxn modelId="{FB4FCDBB-C83D-4404-A96E-3301593451A9}" type="presParOf" srcId="{F28E488B-A0C6-4584-9797-D7F1824D17F4}" destId="{86871AB5-D594-44D7-8516-3F749C78A9C3}" srcOrd="0" destOrd="0" presId="urn:microsoft.com/office/officeart/2008/layout/LinedList"/>
    <dgm:cxn modelId="{501243ED-46BC-4AF4-B8C4-D930CE1CEF69}" type="presParOf" srcId="{F28E488B-A0C6-4584-9797-D7F1824D17F4}" destId="{D1D82228-DEEE-4DC9-93B7-C3F73B737D29}" srcOrd="1" destOrd="0" presId="urn:microsoft.com/office/officeart/2008/layout/LinedList"/>
    <dgm:cxn modelId="{668983D0-E718-48CF-B013-88E92DAD9468}" type="presParOf" srcId="{DA9C38E5-B82D-4D1E-AC83-42AC15639425}" destId="{BB32DD70-A412-441F-95A4-BACEEA49084A}" srcOrd="12" destOrd="0" presId="urn:microsoft.com/office/officeart/2008/layout/LinedList"/>
    <dgm:cxn modelId="{6738B964-FFE7-4283-BC5A-B00C0E1C150C}" type="presParOf" srcId="{DA9C38E5-B82D-4D1E-AC83-42AC15639425}" destId="{407F5613-C562-41E8-BE9B-579611D153E2}" srcOrd="13" destOrd="0" presId="urn:microsoft.com/office/officeart/2008/layout/LinedList"/>
    <dgm:cxn modelId="{A28F2173-701D-48B2-A07A-CEBA97333C4D}" type="presParOf" srcId="{407F5613-C562-41E8-BE9B-579611D153E2}" destId="{D2ED5194-F781-4688-B1CC-E099A8832BF6}" srcOrd="0" destOrd="0" presId="urn:microsoft.com/office/officeart/2008/layout/LinedList"/>
    <dgm:cxn modelId="{4EA942D4-9F8A-48E2-AD8D-98FFF6EB6244}" type="presParOf" srcId="{407F5613-C562-41E8-BE9B-579611D153E2}" destId="{F7F58740-F14A-4ADE-A4FF-C7C256003E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91DF8-4B95-4548-9362-43AB9C241DF0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66F8B-5251-4B73-9385-71891B674397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경북대학교 전자공학부 </a:t>
          </a:r>
          <a:r>
            <a:rPr lang="en-US" sz="2600" kern="1200"/>
            <a:t>19</a:t>
          </a:r>
          <a:r>
            <a:rPr lang="ko-KR" sz="2600" kern="1200"/>
            <a:t>학번</a:t>
          </a:r>
          <a:endParaRPr lang="en-US" sz="2600" kern="1200"/>
        </a:p>
      </dsp:txBody>
      <dsp:txXfrm>
        <a:off x="0" y="623"/>
        <a:ext cx="6492875" cy="729164"/>
      </dsp:txXfrm>
    </dsp:sp>
    <dsp:sp modelId="{65148CB2-80A9-4FD9-9AB7-441FA1AA0C2F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1476-5741-4CEB-ADAA-ED87A9422DF8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1999</a:t>
          </a:r>
          <a:r>
            <a:rPr lang="ko-KR" sz="2600" kern="1200"/>
            <a:t>년 </a:t>
          </a:r>
          <a:r>
            <a:rPr lang="ko-KR" altLang="en-US" sz="2600" kern="1200"/>
            <a:t>부산 </a:t>
          </a:r>
          <a:r>
            <a:rPr lang="ko-KR" sz="2600" kern="1200"/>
            <a:t>출생</a:t>
          </a:r>
          <a:endParaRPr lang="en-US" sz="2600" kern="1200" dirty="0"/>
        </a:p>
      </dsp:txBody>
      <dsp:txXfrm>
        <a:off x="0" y="729788"/>
        <a:ext cx="6492875" cy="729164"/>
      </dsp:txXfrm>
    </dsp:sp>
    <dsp:sp modelId="{6BA13A10-1449-4806-B09B-42C3CC9B281F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DA5FD-FEC6-41E2-95D9-5DEC82FA59BE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2006.03~2012.02 </a:t>
          </a:r>
          <a:r>
            <a:rPr lang="ko-KR" sz="2600" kern="1200" dirty="0"/>
            <a:t>옥천초등학교 </a:t>
          </a:r>
          <a:r>
            <a:rPr lang="en-US" sz="2600" kern="1200" dirty="0">
              <a:highlight>
                <a:srgbClr val="008080"/>
              </a:highlight>
            </a:rPr>
            <a:t>40</a:t>
          </a:r>
          <a:r>
            <a:rPr lang="ko-KR" sz="2600" kern="1200" dirty="0">
              <a:highlight>
                <a:srgbClr val="008080"/>
              </a:highlight>
            </a:rPr>
            <a:t>만원</a:t>
          </a:r>
          <a:endParaRPr lang="en-US" sz="2600" kern="1200" dirty="0">
            <a:highlight>
              <a:srgbClr val="008080"/>
            </a:highlight>
          </a:endParaRPr>
        </a:p>
      </dsp:txBody>
      <dsp:txXfrm>
        <a:off x="0" y="1458952"/>
        <a:ext cx="6492875" cy="729164"/>
      </dsp:txXfrm>
    </dsp:sp>
    <dsp:sp modelId="{FE33E4CA-575E-4764-998F-6A42601738ED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9B095-EC48-43DE-8BF6-D091C0628253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2012.03~2015.02 </a:t>
          </a:r>
          <a:r>
            <a:rPr lang="ko-KR" sz="2600" kern="1200" dirty="0"/>
            <a:t>삼성중학교 </a:t>
          </a:r>
          <a:r>
            <a:rPr lang="en-US" sz="2600" kern="1200" dirty="0">
              <a:highlight>
                <a:srgbClr val="008080"/>
              </a:highlight>
            </a:rPr>
            <a:t>50</a:t>
          </a:r>
          <a:r>
            <a:rPr lang="ko-KR" sz="2600" kern="1200" dirty="0">
              <a:highlight>
                <a:srgbClr val="008080"/>
              </a:highlight>
            </a:rPr>
            <a:t>만원</a:t>
          </a:r>
          <a:endParaRPr lang="en-US" sz="2600" kern="1200" dirty="0">
            <a:highlight>
              <a:srgbClr val="008080"/>
            </a:highlight>
          </a:endParaRPr>
        </a:p>
      </dsp:txBody>
      <dsp:txXfrm>
        <a:off x="0" y="2188117"/>
        <a:ext cx="6492875" cy="729164"/>
      </dsp:txXfrm>
    </dsp:sp>
    <dsp:sp modelId="{A0CEF032-DC31-4121-8EB2-2399515B7D00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AF069-621F-4B8D-B06C-172059E1ED3A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2015.03~2018.02 </a:t>
          </a:r>
          <a:r>
            <a:rPr lang="ko-KR" sz="2600" kern="1200" dirty="0" err="1"/>
            <a:t>부산동고등학교</a:t>
          </a:r>
          <a:r>
            <a:rPr lang="ko-KR" sz="2600" kern="1200" dirty="0"/>
            <a:t> </a:t>
          </a:r>
          <a:r>
            <a:rPr lang="en-US" sz="2600" kern="1200" dirty="0">
              <a:highlight>
                <a:srgbClr val="008080"/>
              </a:highlight>
            </a:rPr>
            <a:t>30</a:t>
          </a:r>
          <a:r>
            <a:rPr lang="ko-KR" sz="2600" kern="1200" dirty="0">
              <a:highlight>
                <a:srgbClr val="008080"/>
              </a:highlight>
            </a:rPr>
            <a:t>만원</a:t>
          </a:r>
          <a:endParaRPr lang="en-US" sz="2600" kern="1200" dirty="0">
            <a:highlight>
              <a:srgbClr val="008080"/>
            </a:highlight>
          </a:endParaRPr>
        </a:p>
      </dsp:txBody>
      <dsp:txXfrm>
        <a:off x="0" y="2917282"/>
        <a:ext cx="6492875" cy="729164"/>
      </dsp:txXfrm>
    </dsp:sp>
    <dsp:sp modelId="{032CE842-45C2-4ABD-856B-6A14783B8B25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71AB5-D594-44D7-8516-3F749C78A9C3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2018.02~2018.11 **</a:t>
          </a:r>
          <a:r>
            <a:rPr lang="ko-KR" sz="2600" kern="1200" dirty="0"/>
            <a:t>재수학원 </a:t>
          </a:r>
          <a:r>
            <a:rPr lang="en-US" sz="2600" kern="1200" dirty="0">
              <a:highlight>
                <a:srgbClr val="008080"/>
              </a:highlight>
            </a:rPr>
            <a:t>0</a:t>
          </a:r>
          <a:r>
            <a:rPr lang="ko-KR" sz="2600" kern="1200" dirty="0">
              <a:highlight>
                <a:srgbClr val="008080"/>
              </a:highlight>
            </a:rPr>
            <a:t>원</a:t>
          </a:r>
          <a:r>
            <a:rPr lang="en-US" sz="2600" kern="1200" dirty="0">
              <a:highlight>
                <a:srgbClr val="008080"/>
              </a:highlight>
            </a:rPr>
            <a:t>!</a:t>
          </a:r>
        </a:p>
      </dsp:txBody>
      <dsp:txXfrm>
        <a:off x="0" y="3646447"/>
        <a:ext cx="6492875" cy="729164"/>
      </dsp:txXfrm>
    </dsp:sp>
    <dsp:sp modelId="{BB32DD70-A412-441F-95A4-BACEEA49084A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D5194-F781-4688-B1CC-E099A8832BF6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2019.03~</a:t>
          </a:r>
          <a:r>
            <a:rPr lang="ko-KR" sz="2600" kern="1200" dirty="0"/>
            <a:t>현재 경북대학교 </a:t>
          </a:r>
          <a:r>
            <a:rPr lang="en-US" sz="2600" kern="1200" dirty="0">
              <a:highlight>
                <a:srgbClr val="008080"/>
              </a:highlight>
            </a:rPr>
            <a:t>70</a:t>
          </a:r>
          <a:r>
            <a:rPr lang="ko-KR" sz="2600" kern="1200" dirty="0">
              <a:highlight>
                <a:srgbClr val="008080"/>
              </a:highlight>
            </a:rPr>
            <a:t>만원</a:t>
          </a:r>
          <a:endParaRPr lang="en-US" sz="2600" kern="1200" dirty="0">
            <a:highlight>
              <a:srgbClr val="008080"/>
            </a:highlight>
          </a:endParaRP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AF9F-4A5B-40DE-A6F7-45D26428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5CB82-13E7-4A19-9B12-04731405C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C000-BDA3-4957-B0AE-08327220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70218-E18C-4D55-9DB0-CB94D68B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B79A8-3B8D-420E-8ED5-400E2B73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801F2-4420-43FE-A468-409BDC31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C6B92-0E15-4D52-A9CD-82B88D65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5EEE5-FEB6-40E6-9AA1-C7534489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2140C-703B-4388-93A4-E6D7AA9F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3537F-03E0-4785-836D-7C1F787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23445A-E6EB-49F4-A0B8-A52242F4F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DB4B5-DCE8-48BD-A185-B46BD79D9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9ADF-873B-470F-8E06-BE2361D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D3CB4-26BE-4A23-B458-CDFA2D52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595C7-3623-431A-9485-584270EF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D1E58-069A-4736-82B5-08E3D7EB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0824-BA98-48B4-A7F7-FBB472D3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E9607-1CA1-4E8E-8648-8D8353FD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9AAD8-0904-4DBF-8477-D9EE4723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C1FFB-3D98-414A-B85B-164B257F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3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57FC-2572-4A8F-A369-8865E964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A55A8-B374-4948-9BFB-18923DD5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97423-BFD7-49EF-825A-B45A1B91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BBCE-1B79-4D10-8792-A9275D77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E4C84-3A07-4CBE-8722-A39B9EC2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E8BC-DC59-4189-B712-A0FE1A46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4C08F-8DFE-4580-94C9-5B19D4222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2ACE7A-D714-42FD-86D5-EA965335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9569F-0AEC-4092-B4F8-793C144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4E017-A473-4FA4-A31E-1A6F1BE0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99383-98E3-4426-AD85-1A1F2809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E765E-9354-47CA-A934-B799CB15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948EA-5327-404C-B062-9D6CA3DA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FF289-4CE3-43EC-9285-31FB38391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4BF61-4FD5-46FD-9347-E555D3BC5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9B648-286D-4AA4-8C2F-928C238F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941F49-FAED-4738-8523-C5871C57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543152-D76D-4045-A68C-024579E0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E68D9-8002-43FF-BEA6-BB487430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CD682-D031-41E4-A78A-6E96343D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F940E-8D4E-44CF-8D2B-4F174428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F7ED47-4496-4A4A-8720-2A5685EF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D8C945-D3D0-4F89-8102-36EC1A9C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112E6-EBB3-475B-88AB-51C18552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A05A17-ACED-4477-B11C-07C6EF45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F8844-7CCA-4846-8E1C-C0D2C5FE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117BD-6F19-4D8F-983A-A76CDC72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9FE4A-3253-4FA9-BD96-54607F91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6ECC9-6799-4F24-8305-504717E2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A52AC-CCBF-4391-99D1-DA76D4B6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AC041-7E44-4E17-BCBD-E7C611F8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1438-830B-4E7F-AB84-79B9E98A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02AF-BFA8-448A-8F6E-FE377C75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57AE3-EDDF-4C67-8759-2B89C71DF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9B85B-EAA3-407C-BAED-C52D7F7A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E9AD1C-B79E-4FFE-857F-0F3779D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B9320-54B1-46D5-82EF-7EC17DB4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74675-2B3B-46A0-BD85-23DE9C7B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D6E154-D216-42CD-9F3D-55603368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DDDB0-A192-4AC2-B2D0-B8DD70C8D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05ED6-3645-4700-96C1-87B2D693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CD6E-FCEF-45BB-B04E-E533F4772F7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28FD6-BDC1-4F2E-B240-14791384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58760-D0F9-4DE0-B145-A8E4A2DE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7AE4-1446-4283-9AB0-41D38F053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03A3A6-D489-49C1-A3C0-8CC554D8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분실의역사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CC9B90-048F-4322-8F2B-2B0A48AE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전자공학부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하동균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래픽 4" descr="크롤">
            <a:extLst>
              <a:ext uri="{FF2B5EF4-FFF2-40B4-BE49-F238E27FC236}">
                <a16:creationId xmlns:a16="http://schemas.microsoft.com/office/drawing/2014/main" id="{F8F5EEF6-AD49-49CF-908E-EA9D04AB1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E2D5C05-0F40-49FB-871C-DF2FFFA2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</a:rPr>
              <a:t>하동균</a:t>
            </a:r>
          </a:p>
        </p:txBody>
      </p:sp>
      <p:graphicFrame>
        <p:nvGraphicFramePr>
          <p:cNvPr id="20" name="내용 개체 틀 2">
            <a:extLst>
              <a:ext uri="{FF2B5EF4-FFF2-40B4-BE49-F238E27FC236}">
                <a16:creationId xmlns:a16="http://schemas.microsoft.com/office/drawing/2014/main" id="{9869E95D-77F1-41C7-8466-024097B37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9687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72DA7-BDA4-4ECA-B29A-E9D1BC8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 about </a:t>
            </a:r>
            <a:r>
              <a:rPr lang="ko-KR" altLang="en-US" dirty="0"/>
              <a:t>동균</a:t>
            </a:r>
            <a:r>
              <a:rPr lang="en-US" altLang="ko-KR" dirty="0"/>
              <a:t>’s </a:t>
            </a:r>
            <a:r>
              <a:rPr lang="ko-KR" altLang="en-US" dirty="0"/>
              <a:t>분실물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E975111-BB74-4D7F-A329-B252B98B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98" y="2902462"/>
            <a:ext cx="4558309" cy="3181684"/>
          </a:xfrm>
          <a:solidFill>
            <a:schemeClr val="tx1">
              <a:lumMod val="95000"/>
              <a:alpha val="68000"/>
            </a:schemeClr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우산 최소 </a:t>
            </a:r>
            <a:r>
              <a:rPr lang="en-US" altLang="ko-KR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개</a:t>
            </a:r>
            <a:endParaRPr lang="en-US" altLang="ko-KR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G-SHOCK </a:t>
            </a: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전자시계</a:t>
            </a:r>
            <a:endParaRPr lang="en-US" altLang="ko-KR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세이코알바</a:t>
            </a: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메탈시계</a:t>
            </a:r>
            <a:endParaRPr lang="en-US" altLang="ko-KR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노스페이스 </a:t>
            </a:r>
            <a:r>
              <a:rPr lang="ko-KR" altLang="en-US" sz="1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눕시</a:t>
            </a: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 </a:t>
            </a: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패딩</a:t>
            </a:r>
            <a:endParaRPr lang="en-US" altLang="ko-KR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구찌 </a:t>
            </a:r>
            <a:r>
              <a:rPr lang="ko-KR" altLang="en-US" sz="1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마몽지갑</a:t>
            </a:r>
            <a:endParaRPr lang="en-US" altLang="ko-KR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에어팟</a:t>
            </a:r>
            <a:r>
              <a:rPr lang="ko-KR" altLang="en-US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케이스</a:t>
            </a:r>
            <a:endParaRPr lang="en-US" altLang="ko-KR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…ETC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 descr="바닥, 의류, 실내, 사람이(가) 표시된 사진&#10;&#10;자동 생성된 설명">
            <a:extLst>
              <a:ext uri="{FF2B5EF4-FFF2-40B4-BE49-F238E27FC236}">
                <a16:creationId xmlns:a16="http://schemas.microsoft.com/office/drawing/2014/main" id="{4C40E228-1AF7-44F0-B005-99156685E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r="-5" b="-5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내용 개체 틀 4" descr="케이스, 액세서리이(가) 표시된 사진&#10;&#10;자동 생성된 설명">
            <a:extLst>
              <a:ext uri="{FF2B5EF4-FFF2-40B4-BE49-F238E27FC236}">
                <a16:creationId xmlns:a16="http://schemas.microsoft.com/office/drawing/2014/main" id="{1468F8BB-60D6-43C5-9EBB-23B899706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" b="-4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056F8862-CA1E-46F7-A797-7625108AEA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9336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971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8D0C5D-6DE0-4977-939D-ED29D832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부탁드립니다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 descr="귀">
            <a:extLst>
              <a:ext uri="{FF2B5EF4-FFF2-40B4-BE49-F238E27FC236}">
                <a16:creationId xmlns:a16="http://schemas.microsoft.com/office/drawing/2014/main" id="{894FF079-A1E1-46A4-B6FA-CF436854E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9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50F2B0477A8447AB63AE2A356A66DC" ma:contentTypeVersion="7" ma:contentTypeDescription="새 문서를 만듭니다." ma:contentTypeScope="" ma:versionID="df7e5d5ac40cb37d39cc467e6f6a51c2">
  <xsd:schema xmlns:xsd="http://www.w3.org/2001/XMLSchema" xmlns:xs="http://www.w3.org/2001/XMLSchema" xmlns:p="http://schemas.microsoft.com/office/2006/metadata/properties" xmlns:ns3="0de66c70-621f-4284-a8e9-3bf81d78ac78" targetNamespace="http://schemas.microsoft.com/office/2006/metadata/properties" ma:root="true" ma:fieldsID="1e3683650ed3341a0112c886ad70b560" ns3:_="">
    <xsd:import namespace="0de66c70-621f-4284-a8e9-3bf81d78ac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66c70-621f-4284-a8e9-3bf81d78a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9C1AF4-6D6E-4CE0-B9C7-80DF754E9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e66c70-621f-4284-a8e9-3bf81d78ac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5D5C6-3DD6-499F-8A6D-25668B08F3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E925EE-0867-4CF7-B4CA-B4668D60F0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HY헤드라인M</vt:lpstr>
      <vt:lpstr>맑은 고딕</vt:lpstr>
      <vt:lpstr>Arial</vt:lpstr>
      <vt:lpstr>Calibri</vt:lpstr>
      <vt:lpstr>Office 테마</vt:lpstr>
      <vt:lpstr>분실의역사</vt:lpstr>
      <vt:lpstr>하동균</vt:lpstr>
      <vt:lpstr>  about 동균’s 분실물</vt:lpstr>
      <vt:lpstr>부탁드립니다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분실의역사</dc:title>
  <dc:creator>하동균</dc:creator>
  <cp:lastModifiedBy>하동균</cp:lastModifiedBy>
  <cp:revision>1</cp:revision>
  <dcterms:created xsi:type="dcterms:W3CDTF">2019-09-30T08:09:38Z</dcterms:created>
  <dcterms:modified xsi:type="dcterms:W3CDTF">2019-09-30T08:10:32Z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0x010100BD50F2B0477A8447AB63AE2A356A66DC</vt:lpwstr>
  </property>
</Properties>
</file>