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319F-CAD0-44C8-8AEC-ADBD7A24C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54BC0-12BC-44A4-A83B-9D8D216B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A6EE3-ECD9-4E4B-9D7B-DB6954A1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30856-D84F-4E3F-8F82-B524FCCE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D10F9-E669-4246-A706-45B8A934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5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C8495-74E2-46D2-B9F2-CD4E22A9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B915A-C424-48B8-96DF-001ED781F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364768-18F3-4029-9E0D-271C33F9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C2CE7-1536-4523-803C-150F44C3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E2D09-C602-4299-BA1B-6BD6F2E9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3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C9B98-A264-41FC-A90A-E436B97AA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A742E-B3D9-4E72-8900-4F5CA75E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0B005-64AC-49BF-B533-B9FA8938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F5ED-735B-4D7D-B094-7F2B2C21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57ED5-B4CE-4084-AD46-D98526C5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DF003-EC28-462A-A1CF-11CB2507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8C04C-4646-4579-9578-27D02625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FFFD5-5278-493C-A83B-4F44B553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C040E-EAEC-431D-AF1F-5EE8EAAC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4FF47-0214-4861-B7AA-88612C3C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72405-340E-4897-9152-0D0FCCBF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C2988-0846-4612-A055-3064EB39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7974B-921E-4DE1-BE7C-FEDFDF6B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BA723-F82C-46FF-B8B0-54087894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805D9-9994-48C1-9792-AA29E37C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915E0-0279-4EE0-8594-61AF2FEE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23CDF-3A0C-446E-A4DA-BE18E603E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838C9-E611-4CAD-808F-56715E4B4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563E7-83BB-4651-9098-915D774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6B5BA-73D2-463F-BD52-69BECD57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AD66AF-F667-47DF-B65A-E24EE0DC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2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8640D-644E-4026-B190-9AEC1F66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E5F5E-B9B5-45CD-A43A-817CAE91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3378C-2897-4C56-BACF-50B5BDDD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571FB6-C101-4DC8-9EC4-A8586D4B9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DD11B-9EAA-442F-AD60-32949E5EC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87056F-0836-47C6-9051-7ED84E21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775972-E7AA-4991-B60C-4EBDF22F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6C7DA-D0C6-42BC-AFCE-06D78C4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2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B092-2A59-4727-A436-6D7203BD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442339-288D-41FC-B1CE-4F8C1A7C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D8113-A37C-4BA9-B939-40EE4AB5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5704A9-A467-4795-AB05-20A322A7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7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0ECC3E-1C23-423C-8B36-88B4EA31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085827-A511-4376-89D5-1E267D18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733D2-40F3-4890-AF8A-F5CE2E09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97B2-CBBC-4F66-9E3A-6F3126CC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517B5-76AC-447E-8303-824D11D3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CFA42-0217-4650-8D27-CFF0746C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83E62D-5D8F-42BE-8806-EF7F5D19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8FC48-FF12-4FB5-834D-76C91047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7A5FE-E3A5-4984-8CED-15A6FA82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6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6771-18F0-40EF-9B40-AEAC722F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82EA0-79E4-470F-BD95-E1D6D3FB0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4ECBF-F58F-4D71-9767-FF2E81C34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3836E-F0E8-49EE-BB1B-A11F2E60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A6C2E-2FF2-4153-8779-DCF7B356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913D6-6695-4840-B8F4-40456442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4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05F3EE-0CDD-4A9A-B95D-414C4576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77BC2-AF8A-4DB7-8DB7-AD219C59B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0F909-0F20-4622-AE54-6A7857DA2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1AB2-1E97-47EC-B16A-F61275A0733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8BAD3-7F6B-48B2-B1C6-96A6727B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BE4A0-2869-4EC5-AFE9-348C5B752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F74D1-D068-484C-B125-47AA3CEA4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104F2-8695-4290-8CEB-3DCF5EE1B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02230A-DCBA-43D5-A8B6-FD70AFC39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317"/>
            <a:ext cx="9144000" cy="1655762"/>
          </a:xfrm>
        </p:spPr>
        <p:txBody>
          <a:bodyPr/>
          <a:lstStyle/>
          <a:p>
            <a:r>
              <a:rPr lang="ko-KR" altLang="en-US" dirty="0"/>
              <a:t>전자공학부 우예빈</a:t>
            </a:r>
          </a:p>
        </p:txBody>
      </p:sp>
    </p:spTree>
    <p:extLst>
      <p:ext uri="{BB962C8B-B14F-4D97-AF65-F5344CB8AC3E}">
        <p14:creationId xmlns:p14="http://schemas.microsoft.com/office/powerpoint/2010/main" val="151155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F92EC-00B1-4B40-9B28-7FDC7553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우예빈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B6BF9-049A-49A9-A9F9-ABB1285B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경북대학교 전자공학부 </a:t>
            </a:r>
            <a:r>
              <a:rPr lang="en-US" altLang="ko-KR" dirty="0"/>
              <a:t>19</a:t>
            </a:r>
            <a:r>
              <a:rPr lang="ko-KR" altLang="en-US" dirty="0"/>
              <a:t>학번</a:t>
            </a:r>
            <a:endParaRPr lang="en-US" altLang="ko-KR" dirty="0"/>
          </a:p>
          <a:p>
            <a:r>
              <a:rPr lang="en-US" altLang="ko-KR" dirty="0"/>
              <a:t>1999</a:t>
            </a:r>
            <a:r>
              <a:rPr lang="ko-KR" altLang="en-US" dirty="0"/>
              <a:t>년 출생</a:t>
            </a:r>
            <a:endParaRPr lang="en-US" altLang="ko-KR" dirty="0"/>
          </a:p>
          <a:p>
            <a:r>
              <a:rPr lang="ko-KR" altLang="en-US" dirty="0"/>
              <a:t>도원동 거주</a:t>
            </a:r>
            <a:endParaRPr lang="en-US" altLang="ko-KR" dirty="0"/>
          </a:p>
          <a:p>
            <a:r>
              <a:rPr lang="ko-KR" altLang="en-US" dirty="0"/>
              <a:t>기숙사 입주</a:t>
            </a:r>
            <a:r>
              <a:rPr lang="en-US" altLang="ko-KR" dirty="0"/>
              <a:t>(9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71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BCE9-18EC-4942-BE73-445167E6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도원동에 대해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24585F-2DE6-4FDB-9A0F-C476E1DE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01" y="1722147"/>
            <a:ext cx="4752975" cy="4238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E6D90E-F170-4F6A-8A9C-5B729B5D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86" y="552935"/>
            <a:ext cx="4612856" cy="5407837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8D856DD0-BD53-42F2-881E-2C56471E1BCC}"/>
              </a:ext>
            </a:extLst>
          </p:cNvPr>
          <p:cNvSpPr/>
          <p:nvPr/>
        </p:nvSpPr>
        <p:spPr>
          <a:xfrm>
            <a:off x="9213081" y="1352939"/>
            <a:ext cx="270587" cy="457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9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c방창업 창업pc방 ">
            <a:extLst>
              <a:ext uri="{FF2B5EF4-FFF2-40B4-BE49-F238E27FC236}">
                <a16:creationId xmlns:a16="http://schemas.microsoft.com/office/drawing/2014/main" id="{9556C36D-8756-443E-8A3C-87EBDD2B6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5" r="-2" b="-2"/>
          <a:stretch/>
        </p:blipFill>
        <p:spPr bwMode="auto">
          <a:xfrm>
            <a:off x="321731" y="321732"/>
            <a:ext cx="7086768" cy="62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원주 저렴한 동전노래방! 500원에 2곡! 통통동전노래방!">
            <a:extLst>
              <a:ext uri="{FF2B5EF4-FFF2-40B4-BE49-F238E27FC236}">
                <a16:creationId xmlns:a16="http://schemas.microsoft.com/office/drawing/2014/main" id="{704AEAEB-EE52-431A-8EAC-BEC782FFA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4" r="-2" b="-2"/>
          <a:stretch/>
        </p:blipFill>
        <p:spPr bwMode="auto">
          <a:xfrm>
            <a:off x="7499941" y="321732"/>
            <a:ext cx="4370327" cy="62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A6D2D-70DB-4BBC-A8EA-28715439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술은</a:t>
            </a:r>
            <a:r>
              <a:rPr lang="en-US" altLang="ko-KR" dirty="0"/>
              <a:t>? </a:t>
            </a:r>
            <a:r>
              <a:rPr lang="ko-KR" altLang="en-US" dirty="0"/>
              <a:t>영화는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59CF7-2D40-4759-88B6-ADB81DA0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버스 </a:t>
            </a:r>
            <a:r>
              <a:rPr lang="en-US" altLang="ko-KR" dirty="0"/>
              <a:t>10</a:t>
            </a:r>
            <a:r>
              <a:rPr lang="ko-KR" altLang="en-US" dirty="0"/>
              <a:t>분거리인 상인동으로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2050" name="Picture 2" descr="대구 상인동 술마시기 좋은 분위기 포차어게인">
            <a:extLst>
              <a:ext uri="{FF2B5EF4-FFF2-40B4-BE49-F238E27FC236}">
                <a16:creationId xmlns:a16="http://schemas.microsoft.com/office/drawing/2014/main" id="{35967A1F-12C2-43F6-984E-8694310E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62" y="2349500"/>
            <a:ext cx="669354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자기소개</vt:lpstr>
      <vt:lpstr>우예빈</vt:lpstr>
      <vt:lpstr>도원동에 대해</vt:lpstr>
      <vt:lpstr>PowerPoint 프레젠테이션</vt:lpstr>
      <vt:lpstr>술은? 영화는?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자기소개</dc:title>
  <dc:creator>우예빈</dc:creator>
  <cp:lastModifiedBy>우예빈</cp:lastModifiedBy>
  <cp:revision>1</cp:revision>
  <dcterms:created xsi:type="dcterms:W3CDTF">2019-09-27T03:38:05Z</dcterms:created>
  <dcterms:modified xsi:type="dcterms:W3CDTF">2019-09-27T03:41:38Z</dcterms:modified>
</cp:coreProperties>
</file>