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008C-C3EF-4709-9877-5ADAEE09EC5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367-2C1E-4D15-B42A-F25B646FD1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008C-C3EF-4709-9877-5ADAEE09EC5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367-2C1E-4D15-B42A-F25B646FD1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008C-C3EF-4709-9877-5ADAEE09EC5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367-2C1E-4D15-B42A-F25B646FD1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008C-C3EF-4709-9877-5ADAEE09EC5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367-2C1E-4D15-B42A-F25B646FD1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008C-C3EF-4709-9877-5ADAEE09EC5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367-2C1E-4D15-B42A-F25B646FD1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008C-C3EF-4709-9877-5ADAEE09EC5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367-2C1E-4D15-B42A-F25B646FD1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008C-C3EF-4709-9877-5ADAEE09EC5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367-2C1E-4D15-B42A-F25B646FD1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008C-C3EF-4709-9877-5ADAEE09EC5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367-2C1E-4D15-B42A-F25B646FD1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008C-C3EF-4709-9877-5ADAEE09EC5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367-2C1E-4D15-B42A-F25B646FD1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008C-C3EF-4709-9877-5ADAEE09EC5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367-2C1E-4D15-B42A-F25B646FD1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008C-C3EF-4709-9877-5ADAEE09EC5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9367-2C1E-4D15-B42A-F25B646FD1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08C-C3EF-4709-9877-5ADAEE09EC5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9367-2C1E-4D15-B42A-F25B646FD1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자기소</a:t>
            </a:r>
            <a:r>
              <a:rPr lang="ko-KR" altLang="en-US" dirty="0"/>
              <a:t>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변관녕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285728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전자공학부 </a:t>
            </a:r>
            <a:r>
              <a:rPr lang="ko-KR" altLang="en-US" dirty="0" err="1" smtClean="0"/>
              <a:t>재학중</a:t>
            </a:r>
            <a:endParaRPr lang="en-US" altLang="ko-KR" dirty="0" smtClean="0"/>
          </a:p>
          <a:p>
            <a:r>
              <a:rPr lang="en-US" altLang="ko-KR" dirty="0" smtClean="0"/>
              <a:t>??</a:t>
            </a:r>
            <a:r>
              <a:rPr lang="ko-KR" altLang="en-US" dirty="0" smtClean="0"/>
              <a:t>년생</a:t>
            </a:r>
            <a:endParaRPr lang="en-US" altLang="ko-KR" sz="800" dirty="0" smtClean="0"/>
          </a:p>
          <a:p>
            <a:r>
              <a:rPr lang="ko-KR" altLang="en-US" dirty="0" smtClean="0"/>
              <a:t>울산</a:t>
            </a:r>
            <a:endParaRPr lang="en-US" altLang="ko-KR" dirty="0" smtClean="0"/>
          </a:p>
          <a:p>
            <a:r>
              <a:rPr lang="ko-KR" altLang="en-US" dirty="0" smtClean="0"/>
              <a:t>취미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,</a:t>
            </a:r>
            <a:r>
              <a:rPr lang="ko-KR" altLang="en-US" dirty="0" smtClean="0"/>
              <a:t>문화생활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4" name="그림 3" descr="1906090129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071942"/>
            <a:ext cx="2714644" cy="1857388"/>
          </a:xfrm>
          <a:prstGeom prst="rect">
            <a:avLst/>
          </a:prstGeom>
        </p:spPr>
      </p:pic>
      <p:pic>
        <p:nvPicPr>
          <p:cNvPr id="5" name="그림 4" descr="R720x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4071942"/>
            <a:ext cx="2786082" cy="1857388"/>
          </a:xfrm>
          <a:prstGeom prst="rect">
            <a:avLst/>
          </a:prstGeom>
        </p:spPr>
      </p:pic>
      <p:pic>
        <p:nvPicPr>
          <p:cNvPr id="6" name="그림 5" descr="FxX5caie56yptu1dY9p51qNP67Gx9pdSJgv4Qmxv1DYxfzx7Eitgxnv3ZSnFrfNtgDFHMgwK6mvZmusLVgRNB3dDt6MGm3ek7aLjsqGqqss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3636" y="4071942"/>
            <a:ext cx="2803606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울산에 대하여</a:t>
            </a:r>
            <a:endParaRPr lang="ko-KR" altLang="en-US" dirty="0"/>
          </a:p>
        </p:txBody>
      </p:sp>
      <p:pic>
        <p:nvPicPr>
          <p:cNvPr id="4" name="내용 개체 틀 3" descr="Map_Ulsan-gwangyeoksi_n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643050"/>
            <a:ext cx="3857652" cy="2857520"/>
          </a:xfrm>
        </p:spPr>
      </p:pic>
      <p:pic>
        <p:nvPicPr>
          <p:cNvPr id="8" name="그림 7" descr="2015102702304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1643050"/>
            <a:ext cx="4286280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8800" dirty="0" smtClean="0"/>
              <a:t/>
            </a:r>
            <a:br>
              <a:rPr lang="en-US" altLang="ko-KR" sz="8800" dirty="0" smtClean="0"/>
            </a:br>
            <a:r>
              <a:rPr lang="en-US" altLang="ko-KR" sz="8800" dirty="0" smtClean="0"/>
              <a:t>Q&amp;A</a:t>
            </a:r>
            <a:br>
              <a:rPr lang="en-US" altLang="ko-KR" sz="8800" dirty="0" smtClean="0"/>
            </a:br>
            <a:endParaRPr lang="ko-KR" alt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</Words>
  <Application>Microsoft Office PowerPoint</Application>
  <PresentationFormat>화면 슬라이드 쇼(4:3)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자기소개</vt:lpstr>
      <vt:lpstr>슬라이드 2</vt:lpstr>
      <vt:lpstr>울산에 대하여</vt:lpstr>
      <vt:lpstr> Q&amp;A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자기소개</dc:title>
  <dc:creator>User</dc:creator>
  <cp:lastModifiedBy>User</cp:lastModifiedBy>
  <cp:revision>6</cp:revision>
  <dcterms:created xsi:type="dcterms:W3CDTF">2019-09-30T07:05:45Z</dcterms:created>
  <dcterms:modified xsi:type="dcterms:W3CDTF">2019-09-30T07:31:11Z</dcterms:modified>
</cp:coreProperties>
</file>