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a큐브G" panose="02020600000000000000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F54"/>
    <a:srgbClr val="8DB7CF"/>
    <a:srgbClr val="EC8870"/>
    <a:srgbClr val="C9563B"/>
    <a:srgbClr val="E7DFCC"/>
    <a:srgbClr val="E8D2BA"/>
    <a:srgbClr val="B00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22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5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8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1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5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8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8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3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8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5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B0C3-089A-479F-8052-D778D955B1F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11E65-E320-4BE8-ADD5-96463D918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9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74" y="3228796"/>
            <a:ext cx="8639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err="1" smtClean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전자공학부</a:t>
            </a:r>
            <a:r>
              <a:rPr lang="ko-KR" altLang="en-US" sz="8000" dirty="0" smtClean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 김다은</a:t>
            </a:r>
            <a:endParaRPr lang="ko-KR" altLang="en-US" sz="8000" dirty="0">
              <a:solidFill>
                <a:srgbClr val="6E5F54"/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4467225"/>
            <a:ext cx="12192000" cy="2390774"/>
          </a:xfrm>
          <a:prstGeom prst="rect">
            <a:avLst/>
          </a:prstGeom>
          <a:solidFill>
            <a:srgbClr val="E7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91600" y="4532470"/>
            <a:ext cx="312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2019.10.01</a:t>
            </a:r>
            <a:endParaRPr lang="ko-KR" altLang="en-US" sz="4000" dirty="0">
              <a:solidFill>
                <a:srgbClr val="6E5F54"/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8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914400" y="2009775"/>
            <a:ext cx="7248525" cy="695325"/>
            <a:chOff x="962025" y="1571625"/>
            <a:chExt cx="7248525" cy="695325"/>
          </a:xfrm>
        </p:grpSpPr>
        <p:sp>
          <p:nvSpPr>
            <p:cNvPr id="14" name="직사각형 13"/>
            <p:cNvSpPr/>
            <p:nvPr/>
          </p:nvSpPr>
          <p:spPr>
            <a:xfrm>
              <a:off x="962025" y="1571625"/>
              <a:ext cx="161925" cy="695325"/>
            </a:xfrm>
            <a:prstGeom prst="rect">
              <a:avLst/>
            </a:prstGeom>
            <a:solidFill>
              <a:srgbClr val="EC8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90625" y="1626899"/>
              <a:ext cx="7019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경북대학교</a:t>
              </a:r>
              <a:r>
                <a:rPr lang="ko-KR" altLang="en-US" sz="24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 </a:t>
              </a:r>
              <a:r>
                <a:rPr lang="en-US" altLang="ko-KR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17</a:t>
              </a:r>
              <a:r>
                <a:rPr lang="ko-KR" altLang="en-US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학번</a:t>
              </a:r>
              <a:endParaRPr lang="ko-KR" altLang="en-US" sz="3200" dirty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819525" y="2760374"/>
            <a:ext cx="7296150" cy="695325"/>
            <a:chOff x="3867150" y="2322224"/>
            <a:chExt cx="7296150" cy="695325"/>
          </a:xfrm>
        </p:grpSpPr>
        <p:sp>
          <p:nvSpPr>
            <p:cNvPr id="18" name="직사각형 17"/>
            <p:cNvSpPr/>
            <p:nvPr/>
          </p:nvSpPr>
          <p:spPr>
            <a:xfrm>
              <a:off x="11001375" y="2322224"/>
              <a:ext cx="161925" cy="695325"/>
            </a:xfrm>
            <a:prstGeom prst="rect">
              <a:avLst/>
            </a:prstGeom>
            <a:solidFill>
              <a:srgbClr val="EC8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67150" y="2377498"/>
              <a:ext cx="7019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경남 김해 출신</a:t>
              </a:r>
              <a:r>
                <a:rPr lang="en-US" altLang="ko-KR" sz="3200" dirty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 </a:t>
              </a:r>
              <a:r>
                <a:rPr lang="en-US" altLang="ko-KR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: </a:t>
              </a:r>
              <a:r>
                <a:rPr lang="ko-KR" altLang="en-US" sz="3200" dirty="0" err="1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협동관</a:t>
              </a:r>
              <a:r>
                <a:rPr lang="ko-KR" altLang="en-US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 거주</a:t>
              </a:r>
              <a:endParaRPr lang="ko-KR" altLang="en-US" sz="3200" dirty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14400" y="3676795"/>
            <a:ext cx="7248525" cy="2382259"/>
            <a:chOff x="962025" y="1571625"/>
            <a:chExt cx="7248525" cy="2382259"/>
          </a:xfrm>
        </p:grpSpPr>
        <p:sp>
          <p:nvSpPr>
            <p:cNvPr id="21" name="직사각형 20"/>
            <p:cNvSpPr/>
            <p:nvPr/>
          </p:nvSpPr>
          <p:spPr>
            <a:xfrm>
              <a:off x="962025" y="1571625"/>
              <a:ext cx="161925" cy="695325"/>
            </a:xfrm>
            <a:prstGeom prst="rect">
              <a:avLst/>
            </a:prstGeom>
            <a:solidFill>
              <a:srgbClr val="EC8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90625" y="1626899"/>
              <a:ext cx="7019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1998</a:t>
              </a:r>
              <a:r>
                <a:rPr lang="ko-KR" altLang="en-US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년생 </a:t>
              </a:r>
              <a:r>
                <a:rPr lang="en-US" altLang="ko-KR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3</a:t>
              </a:r>
              <a:r>
                <a:rPr lang="ko-KR" altLang="en-US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학년</a:t>
              </a:r>
              <a:endParaRPr lang="ko-KR" altLang="en-US" sz="3200" dirty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90625" y="3369109"/>
              <a:ext cx="7019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err="1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마라탕</a:t>
              </a:r>
              <a:r>
                <a:rPr lang="ko-KR" altLang="en-US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 최고</a:t>
              </a:r>
              <a:endParaRPr lang="ko-KR" altLang="en-US" sz="3200" dirty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819525" y="4557858"/>
            <a:ext cx="7296150" cy="695325"/>
            <a:chOff x="3867150" y="2322224"/>
            <a:chExt cx="7296150" cy="695325"/>
          </a:xfrm>
        </p:grpSpPr>
        <p:sp>
          <p:nvSpPr>
            <p:cNvPr id="25" name="직사각형 24"/>
            <p:cNvSpPr/>
            <p:nvPr/>
          </p:nvSpPr>
          <p:spPr>
            <a:xfrm>
              <a:off x="11001375" y="2322224"/>
              <a:ext cx="161925" cy="695325"/>
            </a:xfrm>
            <a:prstGeom prst="rect">
              <a:avLst/>
            </a:prstGeom>
            <a:solidFill>
              <a:srgbClr val="EC88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67150" y="2377498"/>
              <a:ext cx="7019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유튜브 </a:t>
              </a:r>
              <a:r>
                <a:rPr lang="en-US" altLang="ko-KR" sz="3200" dirty="0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&amp; </a:t>
              </a:r>
              <a:r>
                <a:rPr lang="ko-KR" altLang="en-US" sz="3200" dirty="0" err="1" smtClean="0">
                  <a:solidFill>
                    <a:srgbClr val="6E5F54"/>
                  </a:solidFill>
                  <a:latin typeface="a큐브G" panose="02020600000000000000" pitchFamily="18" charset="-127"/>
                  <a:ea typeface="a큐브G" panose="02020600000000000000" pitchFamily="18" charset="-127"/>
                </a:rPr>
                <a:t>넷플릭스</a:t>
              </a:r>
              <a:endParaRPr lang="ko-KR" altLang="en-US" sz="3200" dirty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914400" y="5419005"/>
            <a:ext cx="161925" cy="695325"/>
          </a:xfrm>
          <a:prstGeom prst="rect">
            <a:avLst/>
          </a:prstGeom>
          <a:solidFill>
            <a:srgbClr val="EC8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14401" y="1275964"/>
            <a:ext cx="4457700" cy="45719"/>
          </a:xfrm>
          <a:prstGeom prst="rect">
            <a:avLst/>
          </a:prstGeom>
          <a:solidFill>
            <a:srgbClr val="8DB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14400" y="725776"/>
            <a:ext cx="547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저를 소개합니다</a:t>
            </a:r>
            <a:r>
              <a:rPr lang="en-US" altLang="ko-KR" sz="3200" dirty="0" smtClean="0">
                <a:solidFill>
                  <a:srgbClr val="6E5F54"/>
                </a:solidFill>
                <a:latin typeface="a큐브G" panose="02020600000000000000" pitchFamily="18" charset="-127"/>
                <a:ea typeface="a큐브G" panose="02020600000000000000" pitchFamily="18" charset="-127"/>
              </a:rPr>
              <a:t>!</a:t>
            </a:r>
            <a:endParaRPr lang="ko-KR" altLang="en-US" sz="3200" dirty="0">
              <a:solidFill>
                <a:srgbClr val="6E5F54"/>
              </a:solidFill>
              <a:latin typeface="a큐브G" panose="02020600000000000000" pitchFamily="18" charset="-127"/>
              <a:ea typeface="a큐브G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9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133475" y="652462"/>
            <a:ext cx="10001250" cy="5553075"/>
          </a:xfrm>
          <a:prstGeom prst="rect">
            <a:avLst/>
          </a:prstGeom>
          <a:solidFill>
            <a:srgbClr val="E7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806450"/>
            <a:ext cx="9642475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3475" y="652462"/>
            <a:ext cx="10001250" cy="5553075"/>
          </a:xfrm>
          <a:prstGeom prst="rect">
            <a:avLst/>
          </a:prstGeom>
          <a:solidFill>
            <a:srgbClr val="E7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81" y="828674"/>
            <a:ext cx="968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33475" y="652462"/>
            <a:ext cx="10001250" cy="5553075"/>
          </a:xfrm>
          <a:prstGeom prst="rect">
            <a:avLst/>
          </a:prstGeom>
          <a:solidFill>
            <a:srgbClr val="E7D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828676"/>
            <a:ext cx="9629775" cy="51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a큐브G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ekdmsdl0924@gmail.com</dc:creator>
  <cp:lastModifiedBy>ekdmsdl0924@gmail.com</cp:lastModifiedBy>
  <cp:revision>7</cp:revision>
  <dcterms:created xsi:type="dcterms:W3CDTF">2019-09-30T07:15:51Z</dcterms:created>
  <dcterms:modified xsi:type="dcterms:W3CDTF">2019-09-30T08:09:23Z</dcterms:modified>
</cp:coreProperties>
</file>