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63EA-94FC-489C-B5FA-8B1589A7440B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30AF-50AF-4A32-B616-614DA5D9E8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자기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최영진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장래 </a:t>
            </a:r>
            <a:r>
              <a:rPr lang="ko-KR" altLang="en-US" dirty="0" smtClean="0"/>
              <a:t>희망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최영진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생년월일</a:t>
            </a:r>
            <a:r>
              <a:rPr lang="en-US" altLang="ko-KR" dirty="0" smtClean="0"/>
              <a:t>: 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(21</a:t>
            </a:r>
            <a:r>
              <a:rPr lang="ko-KR" altLang="en-US" dirty="0" smtClean="0"/>
              <a:t>살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본적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경상남도 김해시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좋아하는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손인욱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김찬호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싫어하는 것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두리안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장래 희망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Venture Capital</a:t>
            </a:r>
          </a:p>
          <a:p>
            <a:pPr marL="514350" indent="-51435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해달에서 프로그래밍을 배워서 관련 섹터의 </a:t>
            </a:r>
            <a:r>
              <a:rPr lang="en-US" altLang="ko-KR" dirty="0" smtClean="0"/>
              <a:t>VC</a:t>
            </a:r>
            <a:r>
              <a:rPr lang="ko-KR" altLang="en-US" dirty="0" smtClean="0"/>
              <a:t>업무를 하고 싶습니다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Investment Bank</a:t>
            </a:r>
          </a:p>
          <a:p>
            <a:pPr marL="514350" indent="-51435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원래 문과로 전향하게 된 계기도 법 공부를 </a:t>
            </a:r>
            <a:r>
              <a:rPr lang="ko-KR" altLang="en-US" dirty="0" smtClean="0"/>
              <a:t>접한 것이 계기였는데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법과 투자를 융합해서 </a:t>
            </a:r>
            <a:r>
              <a:rPr lang="en-US" altLang="ko-KR" dirty="0" smtClean="0"/>
              <a:t>IB</a:t>
            </a:r>
            <a:r>
              <a:rPr lang="ko-KR" altLang="en-US" dirty="0" smtClean="0"/>
              <a:t>업무를 하고 싶습니다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smtClean="0"/>
          </a:p>
          <a:p>
            <a:pPr algn="ctr">
              <a:buNone/>
            </a:pPr>
            <a:r>
              <a:rPr lang="ko-KR" altLang="en-US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81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자기 소개</vt:lpstr>
      <vt:lpstr>목차</vt:lpstr>
      <vt:lpstr>프로필</vt:lpstr>
      <vt:lpstr>장래 희망</vt:lpstr>
      <vt:lpstr>질의응답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소개</dc:title>
  <dc:creator>user</dc:creator>
  <cp:lastModifiedBy>user</cp:lastModifiedBy>
  <cp:revision>3</cp:revision>
  <dcterms:created xsi:type="dcterms:W3CDTF">2019-09-25T22:55:38Z</dcterms:created>
  <dcterms:modified xsi:type="dcterms:W3CDTF">2019-09-30T04:12:28Z</dcterms:modified>
</cp:coreProperties>
</file>