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D1"/>
    <a:srgbClr val="FF8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1DFFC-4A04-48E5-8CC3-0517ED8E5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AA2BE4-0FE0-4B33-8FF9-5FC5A2E54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63751-C823-46B4-A94E-8BD807D0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38F15-C183-4A45-BFC7-48540FFA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E342F-F3BE-4B7A-861D-076B5E70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6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4D0F2-CA2E-4AFD-A42E-1735AF40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30941-7D77-4921-85E8-C62030F9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B530D-2F59-44AE-B337-13AAC348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8752-9C88-4986-B8CE-48B81277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0C705-9962-4A87-ABC2-E78B7F03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4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07D96A-97E3-4EAC-BDD5-F75C1D5AE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50AE1A-B1C3-49E4-8E70-44F5C047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A73C2-602B-4089-B6CE-FC3552D6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9C696-0AAF-49B9-BA87-165FA4AA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35AC4-BD05-455A-97B9-F11BE48C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8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27967-D61F-4DA7-986D-1E560079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EB8B3-0271-4AF3-8FAD-391ED857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65D82-6F83-4616-9BC1-9F4D3CFA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6354C-F844-4876-83F1-78C820DE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93C8A-445F-4A15-839D-264931EC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1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3B38C-0309-44C0-B6D1-133776FC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3F56D-A75A-425E-86BB-C28AFD348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F4B60-030F-4DF9-A657-3AE1DCE5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7FF75-859F-4C2F-9300-41406B5A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1A170-0033-4BC7-B4BA-673CDC7B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6BDB8-DC10-4DE4-8C72-55141A55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07EDB-5DF5-4F67-89B7-9DCE009A4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462742-77C0-43D3-BB49-1C53FE8E0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DE89D-51D6-4B4D-8740-03B9B177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D1040-E101-434E-888E-F54B029B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3AA3F-8B57-4B4E-A7E5-D407AAF4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6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3FC4-4417-41B8-9352-D9F26E77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19B09-7037-4DFA-8BAE-4441DAADC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33F7F-E2A3-47F2-978F-165BF7E49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5AE9B5-EAF0-42B8-8703-17BDF3819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4E6D8A-8B29-44CB-B8C7-98382F247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D9D468-B62C-43BA-A555-875ADCD7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3FBBC-BA23-4F0D-9C5C-CDD43F05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6399A9-B92E-4B41-BC10-26E572B9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366B1-018E-4084-A74B-059F541B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39CEE6-2A17-46C4-AB4C-01373445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DCEAAE-F1EB-4BBC-943E-607C81C5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90046-2129-427F-BF76-20191123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30CF83-22B2-4FFC-9312-1101C841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F4F95D-0DA8-4AE6-9A97-15FD40EA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A9DB1-7869-4063-BEEE-85A1753F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6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A55B1-4B4B-4F3B-9849-5CA027E5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A2931-B9E4-4E68-AD8B-8AC79CC0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051CCF-AC7F-42C8-B789-5337D55AE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2CA32-7EE5-443B-9AB9-E0946386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30213-5314-4C6E-A3C0-660DBD9B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0B317-9CE4-4CBC-BAAD-94282AD7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1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9B8DC-D243-46C6-8936-2E11A1E9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233B38-65C9-4A55-8944-FDEA96F28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EC12F9-6181-4EC1-8598-95F2312E1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BD564-0F7D-4727-9100-582E9376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92E84-C19C-4B51-BE5B-1E1F84E6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29BE9-0B66-4FE2-9FB3-7D14A624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21725C-478D-4F0E-8C3E-2DD94FDD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1943B-B29E-4200-9D08-61391EC0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AE5B9-EF75-4D05-819A-9014CD9BA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BD1F-283C-42EB-808C-FE6BD5F91562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1DBC6-73A3-43CF-AB10-EF00A9C25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2ADD6-92B9-4192-AEE9-945CF8FE1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ACDE-6E60-4879-B9F0-0B83ECCB3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5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wemoji_1f351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wemoji_1f351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wemoji_1f351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wemoji_1f351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wemoji_1f351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301099-EB65-451C-9D6A-3E66018E9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516" b="23234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FFDAD1"/>
          </a:solidFill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FC0479A2-23FE-4647-9498-CCC97B2B8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875" b="21875"/>
          <a:stretch/>
        </p:blipFill>
        <p:spPr>
          <a:xfrm>
            <a:off x="0" y="10356"/>
            <a:ext cx="12192000" cy="6857990"/>
          </a:xfrm>
          <a:prstGeom prst="rect">
            <a:avLst/>
          </a:prstGeom>
          <a:solidFill>
            <a:srgbClr val="FFDAD1"/>
          </a:solidFill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D14E4D-AB4D-4827-8D0A-238B9CF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362" y="1237129"/>
            <a:ext cx="8830235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9600" b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피치피치 안내</a:t>
            </a:r>
            <a:endParaRPr lang="ko-KR" altLang="en-US" sz="9600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A4AD324C-95FB-479B-B9AA-9CE8D2EC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03" y="2375647"/>
            <a:ext cx="2733562" cy="23631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트랙장 우예빈</a:t>
            </a:r>
            <a:endParaRPr 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26D3CA9-EF70-4A43-98D1-8CB42B2024FE}"/>
              </a:ext>
            </a:extLst>
          </p:cNvPr>
          <p:cNvSpPr/>
          <p:nvPr/>
        </p:nvSpPr>
        <p:spPr>
          <a:xfrm>
            <a:off x="3316941" y="2461750"/>
            <a:ext cx="80682" cy="22770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1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301099-EB65-451C-9D6A-3E66018E9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875" b="21875"/>
          <a:stretch/>
        </p:blipFill>
        <p:spPr>
          <a:xfrm>
            <a:off x="0" y="10356"/>
            <a:ext cx="12192000" cy="6857990"/>
          </a:xfrm>
          <a:prstGeom prst="rect">
            <a:avLst/>
          </a:prstGeom>
          <a:solidFill>
            <a:srgbClr val="FFDAD1"/>
          </a:solidFill>
          <a:ln>
            <a:noFill/>
          </a:ln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D14E4D-AB4D-4827-8D0A-238B9CF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피치피치는</a:t>
            </a:r>
            <a:br>
              <a:rPr lang="en-US" altLang="ko-KR" sz="36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36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활동을 하는가</a:t>
            </a:r>
            <a:r>
              <a:rPr lang="en-US" altLang="ko-KR" sz="36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3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A4AD324C-95FB-479B-B9AA-9CE8D2EC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ko-KR" altLang="en-US" sz="3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메인컨텐츠</a:t>
            </a:r>
            <a:endParaRPr lang="en-US" altLang="ko-KR" sz="32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3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이벤트</a:t>
            </a:r>
            <a:endParaRPr lang="en-US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70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14E4D-AB4D-4827-8D0A-238B9CF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9" y="649579"/>
            <a:ext cx="5324477" cy="946735"/>
          </a:xfrm>
        </p:spPr>
        <p:txBody>
          <a:bodyPr anchor="b">
            <a:normAutofit/>
          </a:bodyPr>
          <a:lstStyle/>
          <a:p>
            <a:r>
              <a:rPr lang="ko-KR" altLang="en-US" sz="48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메인컨텐츠</a:t>
            </a:r>
            <a:endParaRPr lang="ko-KR" altLang="en-US" sz="4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A4AD324C-95FB-479B-B9AA-9CE8D2EC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3" y="2286001"/>
            <a:ext cx="5502693" cy="3919538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</a:t>
            </a:r>
            <a:r>
              <a:rPr lang="en-US" altLang="ko-KR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스피치</a:t>
            </a:r>
            <a:r>
              <a:rPr lang="en-US" altLang="ko-KR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자유주제</a:t>
            </a:r>
            <a:r>
              <a:rPr lang="en-US" altLang="ko-KR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상호평가</a:t>
            </a:r>
            <a:r>
              <a:rPr lang="en-US" altLang="ko-KR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스피치 녹화</a:t>
            </a:r>
            <a:endParaRPr lang="en-US" altLang="ko-KR" sz="4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화법강의</a:t>
            </a:r>
            <a:r>
              <a:rPr lang="en-US" altLang="ko-KR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ppt </a:t>
            </a:r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교육</a:t>
            </a:r>
            <a:endParaRPr lang="en-US" altLang="ko-KR" sz="4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자료조사</a:t>
            </a:r>
            <a:r>
              <a:rPr lang="en-US" altLang="ko-KR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경향분석</a:t>
            </a:r>
            <a:endParaRPr lang="en-US" altLang="ko-KR" sz="4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유명인 스피치 분석</a:t>
            </a:r>
            <a:endParaRPr lang="en-US" sz="4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301099-EB65-451C-9D6A-3E66018E9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00" r="4600"/>
          <a:stretch/>
        </p:blipFill>
        <p:spPr>
          <a:xfrm>
            <a:off x="5966355" y="1"/>
            <a:ext cx="6225645" cy="6856412"/>
          </a:xfrm>
          <a:custGeom>
            <a:avLst/>
            <a:gdLst>
              <a:gd name="connsiteX0" fmla="*/ 13187 w 5620032"/>
              <a:gd name="connsiteY0" fmla="*/ 0 h 6856412"/>
              <a:gd name="connsiteX1" fmla="*/ 5620032 w 5620032"/>
              <a:gd name="connsiteY1" fmla="*/ 0 h 6856412"/>
              <a:gd name="connsiteX2" fmla="*/ 5620032 w 5620032"/>
              <a:gd name="connsiteY2" fmla="*/ 6856412 h 6856412"/>
              <a:gd name="connsiteX3" fmla="*/ 0 w 5620032"/>
              <a:gd name="connsiteY3" fmla="*/ 6856412 h 6856412"/>
              <a:gd name="connsiteX4" fmla="*/ 64318 w 5620032"/>
              <a:gd name="connsiteY4" fmla="*/ 6298274 h 6856412"/>
              <a:gd name="connsiteX5" fmla="*/ 97152 w 5620032"/>
              <a:gd name="connsiteY5" fmla="*/ 2276000 h 6856412"/>
              <a:gd name="connsiteX6" fmla="*/ 6154 w 5620032"/>
              <a:gd name="connsiteY6" fmla="*/ 541737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736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ED750-A4C1-4672-9B67-B859E4D8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51" y="629266"/>
            <a:ext cx="5127031" cy="1676603"/>
          </a:xfrm>
        </p:spPr>
        <p:txBody>
          <a:bodyPr>
            <a:normAutofit fontScale="90000"/>
          </a:bodyPr>
          <a:lstStyle/>
          <a:p>
            <a:r>
              <a:rPr lang="en-US" altLang="ko-KR" sz="6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6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</a:t>
            </a:r>
            <a:r>
              <a:rPr lang="en-US" altLang="ko-KR" sz="6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6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스피치 예시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8F8654-4182-4151-BBAE-566502843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213" y="2320954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쪽문 맛집</a:t>
            </a:r>
            <a:endParaRPr lang="en-US" altLang="ko-KR" dirty="0"/>
          </a:p>
          <a:p>
            <a:r>
              <a:rPr lang="ko-KR" altLang="en-US" dirty="0"/>
              <a:t>양념치킨 </a:t>
            </a:r>
            <a:r>
              <a:rPr lang="en-US" altLang="ko-KR" dirty="0"/>
              <a:t>vs </a:t>
            </a:r>
            <a:r>
              <a:rPr lang="ko-KR" altLang="en-US" dirty="0"/>
              <a:t>간장치킨</a:t>
            </a:r>
            <a:endParaRPr lang="en-US" altLang="ko-KR" dirty="0"/>
          </a:p>
          <a:p>
            <a:r>
              <a:rPr lang="ko-KR" altLang="en-US" dirty="0"/>
              <a:t>나만의 데일리 코디</a:t>
            </a:r>
            <a:endParaRPr lang="en-US" altLang="ko-KR" dirty="0"/>
          </a:p>
          <a:p>
            <a:r>
              <a:rPr lang="en-US" dirty="0"/>
              <a:t>IT 1</a:t>
            </a:r>
            <a:r>
              <a:rPr lang="ko-KR" altLang="en-US" dirty="0"/>
              <a:t>호관에서 중도까지 최단거리</a:t>
            </a:r>
            <a:r>
              <a:rPr lang="en-US" altLang="ko-KR" dirty="0"/>
              <a:t> </a:t>
            </a:r>
            <a:r>
              <a:rPr lang="ko-KR" altLang="en-US" dirty="0"/>
              <a:t>실험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FB43F5-8751-4A22-8230-24C4B05A2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56" r="1029" b="3"/>
          <a:stretch/>
        </p:blipFill>
        <p:spPr>
          <a:xfrm>
            <a:off x="6835920" y="1215780"/>
            <a:ext cx="4334296" cy="44264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177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14E4D-AB4D-4827-8D0A-238B9CF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615782"/>
            <a:ext cx="5324477" cy="972386"/>
          </a:xfrm>
        </p:spPr>
        <p:txBody>
          <a:bodyPr anchor="b">
            <a:normAutofit/>
          </a:bodyPr>
          <a:lstStyle/>
          <a:p>
            <a:r>
              <a:rPr lang="ko-KR" altLang="en-US" sz="4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이벤트</a:t>
            </a:r>
            <a:endParaRPr lang="ko-KR" altLang="en-US" sz="4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A4AD324C-95FB-479B-B9AA-9CE8D2EC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4" y="2286001"/>
            <a:ext cx="5294146" cy="3919538"/>
          </a:xfrm>
        </p:spPr>
        <p:txBody>
          <a:bodyPr anchor="t">
            <a:normAutofit lnSpcReduction="10000"/>
          </a:bodyPr>
          <a:lstStyle/>
          <a:p>
            <a:r>
              <a:rPr lang="en-US" altLang="ko-KR" sz="4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True&amp;Lie</a:t>
            </a:r>
            <a:r>
              <a:rPr lang="en-US" altLang="ko-KR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스피치</a:t>
            </a:r>
            <a:endParaRPr lang="en-US" altLang="ko-KR" sz="4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CSI, google </a:t>
            </a:r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 풀이</a:t>
            </a:r>
            <a:endParaRPr lang="en-US" altLang="ko-KR" sz="4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4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스피드퀴즈</a:t>
            </a:r>
            <a:endParaRPr lang="en-US" altLang="ko-KR" sz="4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광고제작해보기</a:t>
            </a:r>
            <a:endParaRPr lang="en-US" altLang="ko-KR" sz="4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마피아게임</a:t>
            </a:r>
            <a:r>
              <a:rPr lang="en-US" altLang="ko-KR" sz="4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4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크라임씬</a:t>
            </a:r>
            <a:endParaRPr lang="en-US" altLang="ko-KR" sz="4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4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뇌절토론</a:t>
            </a:r>
            <a:endParaRPr lang="en-US" altLang="ko-KR" sz="4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301099-EB65-451C-9D6A-3E66018E9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00" r="4600"/>
          <a:stretch/>
        </p:blipFill>
        <p:spPr>
          <a:xfrm>
            <a:off x="5966355" y="1"/>
            <a:ext cx="6225645" cy="6856412"/>
          </a:xfrm>
          <a:custGeom>
            <a:avLst/>
            <a:gdLst>
              <a:gd name="connsiteX0" fmla="*/ 13187 w 5620032"/>
              <a:gd name="connsiteY0" fmla="*/ 0 h 6856412"/>
              <a:gd name="connsiteX1" fmla="*/ 5620032 w 5620032"/>
              <a:gd name="connsiteY1" fmla="*/ 0 h 6856412"/>
              <a:gd name="connsiteX2" fmla="*/ 5620032 w 5620032"/>
              <a:gd name="connsiteY2" fmla="*/ 6856412 h 6856412"/>
              <a:gd name="connsiteX3" fmla="*/ 0 w 5620032"/>
              <a:gd name="connsiteY3" fmla="*/ 6856412 h 6856412"/>
              <a:gd name="connsiteX4" fmla="*/ 64318 w 5620032"/>
              <a:gd name="connsiteY4" fmla="*/ 6298274 h 6856412"/>
              <a:gd name="connsiteX5" fmla="*/ 97152 w 5620032"/>
              <a:gd name="connsiteY5" fmla="*/ 2276000 h 6856412"/>
              <a:gd name="connsiteX6" fmla="*/ 6154 w 5620032"/>
              <a:gd name="connsiteY6" fmla="*/ 541737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430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나눔스퀘어라운드 Bold</vt:lpstr>
      <vt:lpstr>나눔스퀘어라운드 Regular</vt:lpstr>
      <vt:lpstr>맑은 고딕</vt:lpstr>
      <vt:lpstr>Arial</vt:lpstr>
      <vt:lpstr>Office 테마</vt:lpstr>
      <vt:lpstr>피치피치 안내</vt:lpstr>
      <vt:lpstr>피치피치는 어떤 활동을 하는가?</vt:lpstr>
      <vt:lpstr>메인컨텐츠</vt:lpstr>
      <vt:lpstr>1인1스피치 예시</vt:lpstr>
      <vt:lpstr>이벤트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피치피치 안내</dc:title>
  <dc:creator>우예빈</dc:creator>
  <cp:lastModifiedBy>우예빈</cp:lastModifiedBy>
  <cp:revision>5</cp:revision>
  <dcterms:created xsi:type="dcterms:W3CDTF">2019-09-27T02:11:49Z</dcterms:created>
  <dcterms:modified xsi:type="dcterms:W3CDTF">2019-09-28T10:48:14Z</dcterms:modified>
</cp:coreProperties>
</file>