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2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614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81518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62CEF3B-A037-46D0-B02C-1428F07E9383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CE482DC-2269-4F26-9D2A-7E44B1A4CD8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0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0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6DFF08F-DC6B-4601-B491-B0F83F6DD2DA}" type="datetime1">
              <a:rPr lang="en-US"/>
              <a:pPr lvl="0">
                <a:defRPr lang="ko-KR" altLang="en-US"/>
              </a:pPr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FAB73BC-B049-4115-A692-8D63A059BFB8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6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618141" y="604623"/>
            <a:ext cx="10058400" cy="2736641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tr-TR" sz="2400">
                <a:solidFill>
                  <a:srgbClr val="ee49ee"/>
                </a:solidFill>
                <a:latin typeface="나눔바른펜"/>
                <a:ea typeface="나눔바른펜"/>
                <a:cs typeface="Calibri Light"/>
              </a:rPr>
              <a:t>피치피치</a:t>
            </a:r>
            <a:r>
              <a:rPr lang="ko-KR" altLang="tr-TR" sz="2400">
                <a:latin typeface="나눔바른펜"/>
                <a:ea typeface="나눔바른펜"/>
                <a:cs typeface="Calibri Light"/>
              </a:rPr>
              <a:t> 순한맛</a:t>
            </a:r>
            <a:br>
              <a:rPr lang="ko-KR" altLang="tr-TR" sz="3600">
                <a:latin typeface="나눔바른펜"/>
                <a:ea typeface="나눔바른펜"/>
                <a:cs typeface="Calibri Light"/>
              </a:rPr>
            </a:br>
            <a:br>
              <a:rPr lang="ko-KR" altLang="tr-TR">
                <a:latin typeface="나눔바른펜"/>
                <a:ea typeface="나눔바른펜"/>
                <a:cs typeface="Calibri Light"/>
              </a:rPr>
            </a:br>
            <a:r>
              <a:rPr lang="ko-KR" altLang="tr-TR" sz="9600" b="1">
                <a:solidFill>
                  <a:schemeClr val="bg2">
                    <a:lumMod val="50000"/>
                  </a:schemeClr>
                </a:solidFill>
                <a:latin typeface="한컴 윤고딕 760"/>
                <a:ea typeface="한컴 윤고딕 760"/>
                <a:cs typeface="Calibri Light"/>
              </a:rPr>
              <a:t>자</a:t>
            </a:r>
            <a:r>
              <a:rPr lang="ko-KR" altLang="en-US" sz="9600" b="1">
                <a:solidFill>
                  <a:schemeClr val="bg2">
                    <a:lumMod val="50000"/>
                  </a:schemeClr>
                </a:solidFill>
                <a:latin typeface="한컴 윤고딕 760"/>
                <a:ea typeface="한컴 윤고딕 760"/>
                <a:cs typeface="Calibri Light"/>
              </a:rPr>
              <a:t> </a:t>
            </a:r>
            <a:r>
              <a:rPr lang="ko-KR" altLang="tr-TR" sz="9600" b="1">
                <a:solidFill>
                  <a:schemeClr val="bg2">
                    <a:lumMod val="50000"/>
                  </a:schemeClr>
                </a:solidFill>
                <a:latin typeface="한컴 윤고딕 760"/>
                <a:ea typeface="한컴 윤고딕 760"/>
                <a:cs typeface="Calibri Light"/>
              </a:rPr>
              <a:t>기</a:t>
            </a:r>
            <a:r>
              <a:rPr lang="ko-KR" altLang="en-US" sz="9600" b="1">
                <a:solidFill>
                  <a:schemeClr val="bg2">
                    <a:lumMod val="50000"/>
                  </a:schemeClr>
                </a:solidFill>
                <a:latin typeface="한컴 윤고딕 760"/>
                <a:ea typeface="한컴 윤고딕 760"/>
                <a:cs typeface="Calibri Light"/>
              </a:rPr>
              <a:t> </a:t>
            </a:r>
            <a:r>
              <a:rPr lang="ko-KR" altLang="tr-TR" sz="9600" b="1">
                <a:solidFill>
                  <a:schemeClr val="bg2">
                    <a:lumMod val="50000"/>
                  </a:schemeClr>
                </a:solidFill>
                <a:latin typeface="한컴 윤고딕 760"/>
                <a:ea typeface="한컴 윤고딕 760"/>
                <a:cs typeface="Calibri Light"/>
              </a:rPr>
              <a:t>소</a:t>
            </a:r>
            <a:r>
              <a:rPr lang="ko-KR" altLang="en-US" sz="9600" b="1">
                <a:solidFill>
                  <a:schemeClr val="bg2">
                    <a:lumMod val="50000"/>
                  </a:schemeClr>
                </a:solidFill>
                <a:latin typeface="한컴 윤고딕 760"/>
                <a:ea typeface="한컴 윤고딕 760"/>
                <a:cs typeface="Calibri Light"/>
              </a:rPr>
              <a:t> </a:t>
            </a:r>
            <a:r>
              <a:rPr lang="ko-KR" altLang="tr-TR" sz="9600" b="1">
                <a:solidFill>
                  <a:schemeClr val="bg2">
                    <a:lumMod val="50000"/>
                  </a:schemeClr>
                </a:solidFill>
                <a:latin typeface="한컴 윤고딕 760"/>
                <a:ea typeface="한컴 윤고딕 760"/>
                <a:cs typeface="Calibri Light"/>
              </a:rPr>
              <a:t>개</a:t>
            </a:r>
            <a:endParaRPr lang="ko-KR" altLang="tr-TR" sz="9600" b="1">
              <a:solidFill>
                <a:schemeClr val="bg2">
                  <a:lumMod val="50000"/>
                </a:schemeClr>
              </a:solidFill>
              <a:latin typeface="한컴 윤고딕 760"/>
              <a:ea typeface="한컴 윤고딕 760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4228" y="4677469"/>
            <a:ext cx="10058400" cy="1143000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 lang="ko-KR" altLang="en-US"/>
            </a:pPr>
            <a:r>
              <a:rPr lang="ko-KR" altLang="tr-TR">
                <a:ea typeface="맑은 고딕"/>
                <a:cs typeface="Calibri Light"/>
              </a:rPr>
              <a:t>전자공학부 김동규</a:t>
            </a:r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6000" b="1">
                <a:latin typeface="나눔바른펜"/>
                <a:ea typeface="나눔바른펜"/>
              </a:rPr>
              <a:t>김 동 규  ?</a:t>
            </a:r>
            <a:endParaRPr lang="ko-KR" altLang="en-US" sz="6000" b="1">
              <a:latin typeface="나눔바른펜"/>
              <a:ea typeface="나눔바른펜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600" indent="-285600">
              <a:buFont typeface="Wingdings"/>
              <a:buChar char="l"/>
              <a:defRPr lang="ko-KR" altLang="en-US"/>
            </a:pPr>
            <a:r>
              <a:rPr lang="ko-KR" altLang="en-US" sz="3000"/>
              <a:t>1996년 부산 출생</a:t>
            </a:r>
            <a:endParaRPr lang="ko-KR" altLang="en-US" sz="3000"/>
          </a:p>
          <a:p>
            <a:pPr marL="285600" indent="-285600">
              <a:buFont typeface="Wingdings"/>
              <a:buChar char="l"/>
              <a:defRPr lang="ko-KR" altLang="en-US"/>
            </a:pPr>
            <a:endParaRPr lang="ko-KR" altLang="en-US" sz="3000"/>
          </a:p>
          <a:p>
            <a:pPr marL="285600" indent="-285600">
              <a:buFont typeface="Wingdings"/>
              <a:buChar char="l"/>
              <a:defRPr lang="ko-KR" altLang="en-US"/>
            </a:pPr>
            <a:r>
              <a:rPr lang="ko-KR" altLang="en-US" sz="3000"/>
              <a:t>다이어트 3일차</a:t>
            </a:r>
            <a:endParaRPr lang="ko-KR" altLang="en-US" sz="3000"/>
          </a:p>
          <a:p>
            <a:pPr marL="285600" indent="-285600">
              <a:buFont typeface="Wingdings"/>
              <a:buChar char="l"/>
              <a:defRPr lang="ko-KR" altLang="en-US"/>
            </a:pPr>
            <a:endParaRPr lang="ko-KR" altLang="en-US" sz="3000"/>
          </a:p>
          <a:p>
            <a:pPr marL="285600" indent="-285600">
              <a:buFont typeface="Wingdings"/>
              <a:buChar char="l"/>
              <a:defRPr lang="ko-KR" altLang="en-US"/>
            </a:pPr>
            <a:r>
              <a:rPr lang="ko-KR" altLang="en-US" sz="3000"/>
              <a:t>공군 만기 전역 (21일 단축!)</a:t>
            </a:r>
            <a:endParaRPr lang="ko-KR" altLang="en-US" sz="3000"/>
          </a:p>
          <a:p>
            <a:pPr marL="285600" indent="-285600">
              <a:buFont typeface="Wingdings"/>
              <a:buChar char="l"/>
              <a:defRPr lang="ko-KR" altLang="en-US"/>
            </a:pPr>
            <a:endParaRPr lang="ko-KR" altLang="en-US" sz="3000"/>
          </a:p>
          <a:p>
            <a:pPr marL="285600" indent="-285600">
              <a:buFont typeface="Wingdings"/>
              <a:buChar char="l"/>
              <a:defRPr lang="ko-KR" altLang="en-US"/>
            </a:pPr>
            <a:r>
              <a:rPr lang="ko-KR" altLang="en-US" sz="3000"/>
              <a:t>          </a:t>
            </a:r>
            <a:r>
              <a:rPr lang="en-US" altLang="ko-KR" sz="3000"/>
              <a:t>dorodong96</a:t>
            </a:r>
            <a:endParaRPr lang="en-US" altLang="ko-KR" sz="3000"/>
          </a:p>
        </p:txBody>
      </p:sp>
      <p:grpSp>
        <p:nvGrpSpPr>
          <p:cNvPr id="7" name=""/>
          <p:cNvGrpSpPr/>
          <p:nvPr/>
        </p:nvGrpSpPr>
        <p:grpSpPr>
          <a:xfrm rot="0">
            <a:off x="1567173" y="5315452"/>
            <a:ext cx="6285385" cy="556366"/>
            <a:chOff x="1567173" y="5315452"/>
            <a:chExt cx="6285385" cy="556366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67173" y="5315452"/>
              <a:ext cx="556366" cy="556366"/>
            </a:xfrm>
            <a:prstGeom prst="rect">
              <a:avLst/>
            </a:prstGeom>
          </p:spPr>
        </p:pic>
        <p:sp>
          <p:nvSpPr>
            <p:cNvPr id="6" name=""/>
            <p:cNvSpPr txBox="1"/>
            <p:nvPr/>
          </p:nvSpPr>
          <p:spPr>
            <a:xfrm>
              <a:off x="4339441" y="5503745"/>
              <a:ext cx="3513117" cy="3651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ko-KR" altLang="en-US">
                  <a:solidFill>
                    <a:schemeClr val="accent2">
                      <a:lumMod val="90000"/>
                    </a:schemeClr>
                  </a:solidFill>
                </a:rPr>
                <a:t>#선팔하면 #맞팔</a:t>
              </a:r>
              <a:endParaRPr lang="ko-KR" altLang="en-US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6000" b="1">
                <a:latin typeface="나눔바른펜"/>
                <a:ea typeface="나눔바른펜"/>
              </a:rPr>
              <a:t>여 행</a:t>
            </a:r>
            <a:endParaRPr lang="ko-KR" altLang="en-US" sz="6000" b="1">
              <a:latin typeface="나눔바른펜"/>
              <a:ea typeface="나눔바른펜"/>
            </a:endParaRPr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807895" y="2040375"/>
            <a:ext cx="5410821" cy="394946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12920"/>
          <a:stretch>
            <a:fillRect/>
          </a:stretch>
        </p:blipFill>
        <p:spPr>
          <a:xfrm rot="5400000">
            <a:off x="1123648" y="2073675"/>
            <a:ext cx="4225577" cy="386442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3499" y="1716423"/>
            <a:ext cx="1144547" cy="1212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-816428" y="1385455"/>
            <a:ext cx="4670960" cy="2627415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247" y="3429000"/>
            <a:ext cx="4846892" cy="2726376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 l="10760" r="18130" b="3100"/>
          <a:stretch>
            <a:fillRect/>
          </a:stretch>
        </p:blipFill>
        <p:spPr>
          <a:xfrm>
            <a:off x="6296399" y="284512"/>
            <a:ext cx="5557486" cy="4260272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12224" y="1034967"/>
            <a:ext cx="6860473" cy="4573649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883" y="494805"/>
            <a:ext cx="6496245" cy="365413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1039" y="1781299"/>
            <a:ext cx="7726382" cy="4346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6000" b="1">
                <a:latin typeface="나눔바른펜"/>
                <a:ea typeface="나눔바른펜"/>
              </a:rPr>
              <a:t>&lt;내가 혼자 여행하는 이유&gt;</a:t>
            </a:r>
            <a:endParaRPr lang="ko-KR" altLang="en-US" sz="6000" b="1">
              <a:latin typeface="나눔바른펜"/>
              <a:ea typeface="나눔바른펜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05752" y="1904590"/>
            <a:ext cx="2927825" cy="433751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799383" y="2365227"/>
            <a:ext cx="5211894" cy="313831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200000"/>
              </a:lnSpc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"모든 인생은 혼자 떠난 여행이다.</a:t>
            </a:r>
            <a:endParaRPr lang="ko-KR" altLang="en-US" sz="20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누군가를 만나 함께 걷기도 하고 목적지가 바뀌기도 하지만 혼자서도 자신의 행복을 좇아 걸어갈 수 있어야 한다."</a:t>
            </a:r>
            <a:endParaRPr lang="ko-KR" altLang="en-US" sz="20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								</a:t>
            </a:r>
            <a:r>
              <a:rPr lang="ko-KR" altLang="en-US" sz="1700">
                <a:solidFill>
                  <a:schemeClr val="tx1"/>
                </a:solidFill>
              </a:rPr>
              <a:t>-본문 내용 중-</a:t>
            </a:r>
            <a:endParaRPr lang="ko-KR" altLang="en-US" sz="17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와이드스크린</ep:PresentationFormat>
  <ep:Paragraphs>10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Retrospect</vt:lpstr>
      <vt:lpstr>피치피치 순한맛  자 기 소 개</vt:lpstr>
      <vt:lpstr>김 동 규  ?</vt:lpstr>
      <vt:lpstr>여 행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2017-04-12T06:43:19.000</dcterms:created>
  <cp:lastModifiedBy>dk143</cp:lastModifiedBy>
  <dcterms:modified xsi:type="dcterms:W3CDTF">2019-10-01T05:29:46.986</dcterms:modified>
  <cp:revision>52</cp:revision>
  <dc:title>PowerPoint Presentation</dc:title>
  <cp:version>0906.0100.01</cp:version>
</cp:coreProperties>
</file>