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1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0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59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건물, 실내, 돔, 앉아있는이(가) 표시된 사진&#10;&#10;자동 생성된 설명">
            <a:extLst>
              <a:ext uri="{FF2B5EF4-FFF2-40B4-BE49-F238E27FC236}">
                <a16:creationId xmlns:a16="http://schemas.microsoft.com/office/drawing/2014/main" id="{4DA48EAD-F8D5-4291-B612-3A029724B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" r="18329" b="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D7F9D1-C291-4E3F-ACF6-E830B8F00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161419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Who AM I?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5806B-79D8-4225-8948-0957FB44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pPr algn="r"/>
            <a:endParaRPr lang="en-US" altLang="ko-KR" sz="1800" dirty="0">
              <a:solidFill>
                <a:srgbClr val="FFFFFF">
                  <a:alpha val="75000"/>
                </a:srgbClr>
              </a:solidFill>
            </a:endParaRPr>
          </a:p>
          <a:p>
            <a:pPr algn="r"/>
            <a:endParaRPr lang="en-US" altLang="ko-KR" sz="1800" dirty="0">
              <a:solidFill>
                <a:srgbClr val="FFFFFF">
                  <a:alpha val="75000"/>
                </a:srgbClr>
              </a:solidFill>
            </a:endParaRPr>
          </a:p>
          <a:p>
            <a:pPr algn="r"/>
            <a:endParaRPr lang="en-US" altLang="ko-KR" sz="1800" dirty="0">
              <a:solidFill>
                <a:srgbClr val="FFFFFF">
                  <a:alpha val="75000"/>
                </a:srgbClr>
              </a:solidFill>
            </a:endParaRPr>
          </a:p>
          <a:p>
            <a:pPr algn="r"/>
            <a:r>
              <a:rPr lang="ko-KR" altLang="en-US" sz="1800" dirty="0">
                <a:solidFill>
                  <a:srgbClr val="FFFFFF">
                    <a:alpha val="75000"/>
                  </a:srgbClr>
                </a:solidFill>
              </a:rPr>
              <a:t>전자공학부</a:t>
            </a:r>
            <a:r>
              <a:rPr lang="en-US" altLang="ko-KR" sz="1800" dirty="0">
                <a:solidFill>
                  <a:srgbClr val="FFFFFF">
                    <a:alpha val="75000"/>
                  </a:srgbClr>
                </a:solidFill>
              </a:rPr>
              <a:t>D </a:t>
            </a:r>
            <a:r>
              <a:rPr lang="ko-KR" altLang="en-US" sz="1800" dirty="0">
                <a:solidFill>
                  <a:srgbClr val="FFFFFF">
                    <a:alpha val="75000"/>
                  </a:srgbClr>
                </a:solidFill>
              </a:rPr>
              <a:t>김성준</a:t>
            </a:r>
          </a:p>
        </p:txBody>
      </p:sp>
    </p:spTree>
    <p:extLst>
      <p:ext uri="{BB962C8B-B14F-4D97-AF65-F5344CB8AC3E}">
        <p14:creationId xmlns:p14="http://schemas.microsoft.com/office/powerpoint/2010/main" val="194400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9B09-1618-470C-8B93-E4CC522D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김성준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8ABC9-0487-4D66-B89E-0AB2513B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1996</a:t>
            </a:r>
            <a:r>
              <a:rPr lang="ko-KR" altLang="en-US" dirty="0"/>
              <a:t>년생</a:t>
            </a:r>
            <a:endParaRPr lang="en-US" altLang="ko-KR" dirty="0"/>
          </a:p>
          <a:p>
            <a:r>
              <a:rPr lang="ko-KR" altLang="en-US" dirty="0"/>
              <a:t>대구 경신고등하교 졸업</a:t>
            </a:r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년도 경북대학교 전자공학부 입학</a:t>
            </a:r>
            <a:endParaRPr lang="en-US" altLang="ko-KR" dirty="0"/>
          </a:p>
          <a:p>
            <a:r>
              <a:rPr lang="ko-KR" altLang="en-US" dirty="0" err="1"/>
              <a:t>공군병장만기전역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08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FF76697-114F-4D89-9664-4E4621186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57" y="914399"/>
            <a:ext cx="10255085" cy="55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표지판이(가) 표시된 사진&#10;&#10;자동 생성된 설명">
            <a:extLst>
              <a:ext uri="{FF2B5EF4-FFF2-40B4-BE49-F238E27FC236}">
                <a16:creationId xmlns:a16="http://schemas.microsoft.com/office/drawing/2014/main" id="{3D8A9494-2904-46C2-91F5-4B06517AC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7" y="1417132"/>
            <a:ext cx="5095017" cy="4265211"/>
          </a:xfrm>
          <a:prstGeom prst="rect">
            <a:avLst/>
          </a:prstGeom>
        </p:spPr>
      </p:pic>
      <p:pic>
        <p:nvPicPr>
          <p:cNvPr id="11" name="그림 10" descr="벌집, 게임, 창문이(가) 표시된 사진&#10;&#10;자동 생성된 설명">
            <a:extLst>
              <a:ext uri="{FF2B5EF4-FFF2-40B4-BE49-F238E27FC236}">
                <a16:creationId xmlns:a16="http://schemas.microsoft.com/office/drawing/2014/main" id="{CCD8C39C-5B2C-4470-B1E8-AF220263E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" y="886408"/>
            <a:ext cx="629681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, 표지판이(가) 표시된 사진&#10;&#10;자동 생성된 설명">
            <a:extLst>
              <a:ext uri="{FF2B5EF4-FFF2-40B4-BE49-F238E27FC236}">
                <a16:creationId xmlns:a16="http://schemas.microsoft.com/office/drawing/2014/main" id="{783EAB18-B0A2-4DEA-95E5-08103C583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0" y="592184"/>
            <a:ext cx="4773688" cy="6181926"/>
          </a:xfrm>
          <a:prstGeom prst="rect">
            <a:avLst/>
          </a:prstGeom>
        </p:spPr>
      </p:pic>
      <p:pic>
        <p:nvPicPr>
          <p:cNvPr id="7" name="그림 6" descr="사람, 실외, 가장, 그룹이(가) 표시된 사진&#10;&#10;자동 생성된 설명">
            <a:extLst>
              <a:ext uri="{FF2B5EF4-FFF2-40B4-BE49-F238E27FC236}">
                <a16:creationId xmlns:a16="http://schemas.microsoft.com/office/drawing/2014/main" id="{F29AE3CA-40FA-4BFE-BB3C-D21EC26DA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53" y="1380074"/>
            <a:ext cx="6531427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9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DividendVTI</vt:lpstr>
      <vt:lpstr>Who AM I?</vt:lpstr>
      <vt:lpstr>김성준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KIMSUNG JUN</dc:creator>
  <cp:lastModifiedBy>KIMSUNG JUN</cp:lastModifiedBy>
  <cp:revision>8</cp:revision>
  <dcterms:created xsi:type="dcterms:W3CDTF">2019-09-30T15:09:15Z</dcterms:created>
  <dcterms:modified xsi:type="dcterms:W3CDTF">2019-09-30T17:23:26Z</dcterms:modified>
</cp:coreProperties>
</file>