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44D6-5E3E-42F7-B84A-447E55557DE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D8AF-3359-4D9C-A8E6-3662AEBB9D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44D6-5E3E-42F7-B84A-447E55557DE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D8AF-3359-4D9C-A8E6-3662AEBB9D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44D6-5E3E-42F7-B84A-447E55557DE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D8AF-3359-4D9C-A8E6-3662AEBB9D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44D6-5E3E-42F7-B84A-447E55557DE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D8AF-3359-4D9C-A8E6-3662AEBB9D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44D6-5E3E-42F7-B84A-447E55557DE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D8AF-3359-4D9C-A8E6-3662AEBB9D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44D6-5E3E-42F7-B84A-447E55557DE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D8AF-3359-4D9C-A8E6-3662AEBB9D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44D6-5E3E-42F7-B84A-447E55557DE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D8AF-3359-4D9C-A8E6-3662AEBB9D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44D6-5E3E-42F7-B84A-447E55557DE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D8AF-3359-4D9C-A8E6-3662AEBB9D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44D6-5E3E-42F7-B84A-447E55557DE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D8AF-3359-4D9C-A8E6-3662AEBB9D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44D6-5E3E-42F7-B84A-447E55557DE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D8AF-3359-4D9C-A8E6-3662AEBB9D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44D6-5E3E-42F7-B84A-447E55557DE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D8AF-3359-4D9C-A8E6-3662AEBB9D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44D6-5E3E-42F7-B84A-447E55557DE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D8AF-3359-4D9C-A8E6-3662AEBB9D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길고양이에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대해서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290" name="Picture 2" descr="https://postfiles.pstatic.net/20140827_43/shockinggo4_14091202005117iKsp_JPEG/1.jpg?type=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357298"/>
            <a:ext cx="6305550" cy="4781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용어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HY나무L" pitchFamily="18" charset="-127"/>
                <a:ea typeface="HY나무L" pitchFamily="18" charset="-127"/>
              </a:rPr>
              <a:t>도심지나 주택가에서 자연적으로 번식하여 자생적으로 살아가는 고양이</a:t>
            </a:r>
            <a:r>
              <a:rPr lang="en-US" altLang="ko-KR" sz="2800" dirty="0" smtClean="0">
                <a:latin typeface="HY나무L" pitchFamily="18" charset="-127"/>
                <a:ea typeface="HY나무L" pitchFamily="18" charset="-127"/>
              </a:rPr>
              <a:t>. </a:t>
            </a:r>
            <a:r>
              <a:rPr lang="ko-KR" altLang="en-US" sz="2800" dirty="0" smtClean="0">
                <a:latin typeface="HY나무L" pitchFamily="18" charset="-127"/>
                <a:ea typeface="HY나무L" pitchFamily="18" charset="-127"/>
              </a:rPr>
              <a:t>원래는 표준어인 도둑고양이로 불렸으나 이 단어에 대해 </a:t>
            </a:r>
            <a:r>
              <a:rPr lang="ko-KR" altLang="en-US" sz="2800" dirty="0" err="1" smtClean="0">
                <a:latin typeface="HY나무L" pitchFamily="18" charset="-127"/>
                <a:ea typeface="HY나무L" pitchFamily="18" charset="-127"/>
              </a:rPr>
              <a:t>부정적인라는</a:t>
            </a:r>
            <a:r>
              <a:rPr lang="ko-KR" altLang="en-US" sz="2800" dirty="0" smtClean="0">
                <a:latin typeface="HY나무L" pitchFamily="18" charset="-127"/>
                <a:ea typeface="HY나무L" pitchFamily="18" charset="-127"/>
              </a:rPr>
              <a:t> 인식이 퍼지면서 동물애호가나 </a:t>
            </a:r>
            <a:r>
              <a:rPr lang="ko-KR" altLang="en-US" sz="2800" dirty="0" err="1" smtClean="0">
                <a:latin typeface="HY나무L" pitchFamily="18" charset="-127"/>
                <a:ea typeface="HY나무L" pitchFamily="18" charset="-127"/>
              </a:rPr>
              <a:t>애묘인들이</a:t>
            </a:r>
            <a:r>
              <a:rPr lang="ko-KR" altLang="en-US" sz="2800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2800" dirty="0" err="1" smtClean="0">
                <a:latin typeface="HY나무L" pitchFamily="18" charset="-127"/>
                <a:ea typeface="HY나무L" pitchFamily="18" charset="-127"/>
              </a:rPr>
              <a:t>길고양이를</a:t>
            </a:r>
            <a:r>
              <a:rPr lang="ko-KR" altLang="en-US" sz="2800" dirty="0" smtClean="0">
                <a:latin typeface="HY나무L" pitchFamily="18" charset="-127"/>
                <a:ea typeface="HY나무L" pitchFamily="18" charset="-127"/>
              </a:rPr>
              <a:t> 대체어로서 사용하고자 주장한 바 있고</a:t>
            </a:r>
            <a:r>
              <a:rPr lang="en-US" altLang="ko-KR" sz="28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2800" dirty="0" smtClean="0">
                <a:latin typeface="HY나무L" pitchFamily="18" charset="-127"/>
                <a:ea typeface="HY나무L" pitchFamily="18" charset="-127"/>
              </a:rPr>
              <a:t>이후 대중적</a:t>
            </a:r>
            <a:r>
              <a:rPr lang="en-US" altLang="ko-KR" sz="28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2800" dirty="0" smtClean="0">
                <a:latin typeface="HY나무L" pitchFamily="18" charset="-127"/>
                <a:ea typeface="HY나무L" pitchFamily="18" charset="-127"/>
              </a:rPr>
              <a:t>범용적으로는 </a:t>
            </a:r>
            <a:r>
              <a:rPr lang="ko-KR" altLang="en-US" sz="2800" dirty="0" err="1" smtClean="0">
                <a:latin typeface="HY나무L" pitchFamily="18" charset="-127"/>
                <a:ea typeface="HY나무L" pitchFamily="18" charset="-127"/>
              </a:rPr>
              <a:t>길고양이라고</a:t>
            </a:r>
            <a:r>
              <a:rPr lang="ko-KR" altLang="en-US" sz="2800" dirty="0" smtClean="0">
                <a:latin typeface="HY나무L" pitchFamily="18" charset="-127"/>
                <a:ea typeface="HY나무L" pitchFamily="18" charset="-127"/>
              </a:rPr>
              <a:t> 부른다</a:t>
            </a:r>
            <a:r>
              <a:rPr lang="en-US" altLang="ko-KR" sz="28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latin typeface="HY나무L" pitchFamily="18" charset="-127"/>
                <a:ea typeface="HY나무L" pitchFamily="18" charset="-127"/>
              </a:rPr>
              <a:t>   </a:t>
            </a:r>
            <a:endParaRPr lang="ko-KR" altLang="en-US" dirty="0">
              <a:latin typeface="HY나무L" pitchFamily="18" charset="-127"/>
              <a:ea typeface="HY나무L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문제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>
                <a:latin typeface="HY나무L" pitchFamily="18" charset="-127"/>
                <a:ea typeface="HY나무L" pitchFamily="18" charset="-127"/>
              </a:rPr>
              <a:t>1) </a:t>
            </a:r>
            <a:r>
              <a:rPr lang="ko-KR" altLang="en-US" dirty="0" smtClean="0">
                <a:latin typeface="HY나무L" pitchFamily="18" charset="-127"/>
                <a:ea typeface="HY나무L" pitchFamily="18" charset="-127"/>
              </a:rPr>
              <a:t>공중위생문제</a:t>
            </a:r>
            <a:endParaRPr lang="en-US" altLang="ko-KR" dirty="0" smtClean="0">
              <a:latin typeface="HY나무L" pitchFamily="18" charset="-127"/>
              <a:ea typeface="HY나무L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  -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사람이 사는 곳에서 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길고양이는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잠재적인 인수전염병들을 옮기는 매개체가 된다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.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이러한 질병들로는 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고양이할큄증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(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묘소증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), 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톡소포자충증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흑사병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체내와 체외의 기생충들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고양이 면역부전 바이러스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(FIV),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고양이 백혈병 바이러스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(</a:t>
            </a:r>
            <a:r>
              <a:rPr lang="en-US" altLang="ko-KR" sz="2000" dirty="0" err="1" smtClean="0">
                <a:latin typeface="HY나무L" pitchFamily="18" charset="-127"/>
                <a:ea typeface="HY나무L" pitchFamily="18" charset="-127"/>
              </a:rPr>
              <a:t>FeLV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), 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리케차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증들이 있다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latin typeface="HY나무L" pitchFamily="18" charset="-127"/>
                <a:ea typeface="HY나무L" pitchFamily="18" charset="-127"/>
              </a:rPr>
              <a:t>2) </a:t>
            </a:r>
            <a:r>
              <a:rPr lang="ko-KR" altLang="en-US" dirty="0" smtClean="0">
                <a:latin typeface="HY나무L" pitchFamily="18" charset="-127"/>
                <a:ea typeface="HY나무L" pitchFamily="18" charset="-127"/>
              </a:rPr>
              <a:t>고양이시체문제</a:t>
            </a:r>
            <a:endParaRPr lang="en-US" altLang="ko-KR" dirty="0" smtClean="0">
              <a:latin typeface="HY나무L" pitchFamily="18" charset="-127"/>
              <a:ea typeface="HY나무L" pitchFamily="18" charset="-127"/>
            </a:endParaRPr>
          </a:p>
          <a:p>
            <a:pPr>
              <a:buNone/>
            </a:pP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 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-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길고양이는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길바닥에서 죽어 사체가 되면 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집고양이와는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달리 땅이나 흙에 묻히거나 화장되지도 못하고 시체 모습 그대로 남는 경우가 많아서 경우에 따라 흉한 모습을 보이며 위생에도 악영향을 준다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.(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지역번호 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+ 120,128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으로 신고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)</a:t>
            </a:r>
            <a:endParaRPr lang="ko-KR" altLang="en-US" sz="2000" dirty="0">
              <a:latin typeface="HY나무L" pitchFamily="18" charset="-127"/>
              <a:ea typeface="HY나무L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문제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>
                <a:latin typeface="HY나무L" pitchFamily="18" charset="-127"/>
                <a:ea typeface="HY나무L" pitchFamily="18" charset="-127"/>
              </a:rPr>
              <a:t>3) </a:t>
            </a:r>
            <a:r>
              <a:rPr lang="ko-KR" altLang="en-US" dirty="0" smtClean="0">
                <a:latin typeface="HY나무L" pitchFamily="18" charset="-127"/>
                <a:ea typeface="HY나무L" pitchFamily="18" charset="-127"/>
              </a:rPr>
              <a:t>소음문제</a:t>
            </a:r>
            <a:endParaRPr lang="en-US" altLang="ko-KR" dirty="0" smtClean="0">
              <a:latin typeface="HY나무L" pitchFamily="18" charset="-127"/>
              <a:ea typeface="HY나무L" pitchFamily="18" charset="-127"/>
            </a:endParaRPr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-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사실상 도시 사회문제로 가장 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결정적인게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이것이다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.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개처럼 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울부짖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        는 소리가 큰 편은 아니지만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고양이의 울음소리의 경우 음침하고 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소름끼친다고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느낄 수 있기 때문에 들린다면 공포심을 유발할 수 있다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.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인간과의 생활 사이클에 반대로 고양이는 야행성 쪽으로 치우쳐 있기 때문에 필연적으로 수면을 방해할 수 있고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발정기가 왔을 때 특유의 울음소리 때문에 평시에는 고양이 울음소리를 크게 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신경쓰지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않아도 발정기 때는 신경이 쓰인다는 의견이 있다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>
              <a:buNone/>
            </a:pPr>
            <a:r>
              <a:rPr lang="en-US" altLang="ko-KR" sz="20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  -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해결방안으로는 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TNR(Trap-Neuter-Return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포획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-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중성화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-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방사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)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이라고 길고양이 중성화를 지원해주고 있다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. TNR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을 한 고양이들에게는 표시의 흔적으로 한쪽 귀를 자른다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.</a:t>
            </a:r>
            <a:endParaRPr lang="en-US" altLang="ko-KR" sz="2000" dirty="0" smtClean="0">
              <a:latin typeface="HY나무L" pitchFamily="18" charset="-127"/>
              <a:ea typeface="HY나무L" pitchFamily="18" charset="-127"/>
            </a:endParaRPr>
          </a:p>
          <a:p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214290"/>
            <a:ext cx="24955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사회적 인식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길고양이를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돌보는 사람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. 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캣맘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(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캣대디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)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의 행동에 대해서 옹호론과 비판론이 존재한다</a:t>
            </a:r>
            <a:endParaRPr lang="en-US" altLang="ko-KR" sz="2000" dirty="0" smtClean="0">
              <a:latin typeface="HY나무L" pitchFamily="18" charset="-127"/>
              <a:ea typeface="HY나무L" pitchFamily="18" charset="-127"/>
            </a:endParaRPr>
          </a:p>
          <a:p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유해동물 지정 찬반 논란</a:t>
            </a:r>
            <a:endParaRPr lang="en-US" altLang="ko-KR" sz="2000" dirty="0" smtClean="0">
              <a:latin typeface="HY나무L" pitchFamily="18" charset="-127"/>
              <a:ea typeface="HY나무L" pitchFamily="18" charset="-127"/>
            </a:endParaRPr>
          </a:p>
          <a:p>
            <a:pPr>
              <a:buNone/>
            </a:pPr>
            <a:r>
              <a:rPr lang="en-US" altLang="ko-KR" sz="20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  -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길고양이들은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길거리의 더러운 음식물 찌꺼기나 쓰레기 등을 먹고 서식하는 습성 때문에 자칫 사람에게 해로운 병균을 옮을 수 있다며 </a:t>
            </a:r>
            <a:r>
              <a:rPr lang="ko-KR" altLang="en-US" sz="2000" b="1" dirty="0" err="1" smtClean="0">
                <a:latin typeface="HY나무L" pitchFamily="18" charset="-127"/>
                <a:ea typeface="HY나무L" pitchFamily="18" charset="-127"/>
              </a:rPr>
              <a:t>길고양이를</a:t>
            </a:r>
            <a:r>
              <a:rPr lang="ko-KR" altLang="en-US" sz="2000" b="1" dirty="0" smtClean="0">
                <a:latin typeface="HY나무L" pitchFamily="18" charset="-127"/>
                <a:ea typeface="HY나무L" pitchFamily="18" charset="-127"/>
              </a:rPr>
              <a:t> 유해동물로 지정해야 한다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며 정부에 주장하기도 하였다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>
              <a:buNone/>
            </a:pPr>
            <a:r>
              <a:rPr lang="en-US" altLang="ko-KR" sz="20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   </a:t>
            </a:r>
          </a:p>
          <a:p>
            <a:pPr>
              <a:buNone/>
            </a:pPr>
            <a:r>
              <a:rPr lang="en-US" altLang="ko-KR" sz="20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  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이에 대해서 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캣맘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등 일부 세간에서는 </a:t>
            </a:r>
            <a:r>
              <a:rPr lang="ko-KR" altLang="en-US" sz="2000" dirty="0" err="1" smtClean="0">
                <a:latin typeface="HY나무L" pitchFamily="18" charset="-127"/>
                <a:ea typeface="HY나무L" pitchFamily="18" charset="-127"/>
              </a:rPr>
              <a:t>길고양이는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결코 유해동물이 아니다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먹을 것이 없어서 음식물 쓰레기를 먹는 것 뿐이지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장점상으로 쥐 같은 진짜 유해동물도 잡아주며 퇴치해주는 역할도 하고    낯선 사람만 봐도 바로 경계하거나 도망가는 습성도 있어서 결코 병균을 전염시킬 동물이 아니라고 </a:t>
            </a:r>
            <a:r>
              <a:rPr lang="ko-KR" altLang="en-US" sz="2000" b="1" dirty="0" smtClean="0">
                <a:latin typeface="HY나무L" pitchFamily="18" charset="-127"/>
                <a:ea typeface="HY나무L" pitchFamily="18" charset="-127"/>
              </a:rPr>
              <a:t>주장한다</a:t>
            </a:r>
            <a:r>
              <a:rPr lang="en-US" altLang="ko-KR" sz="2000" b="1" dirty="0" smtClean="0">
                <a:latin typeface="HY나무L" pitchFamily="18" charset="-127"/>
                <a:ea typeface="HY나무L" pitchFamily="18" charset="-127"/>
              </a:rPr>
              <a:t>.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>
              <a:latin typeface="HY나무L" pitchFamily="18" charset="-127"/>
              <a:ea typeface="HY나무L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323</Words>
  <Application>Microsoft Office PowerPoint</Application>
  <PresentationFormat>화면 슬라이드 쇼(4:3)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길고양이에 대해서</vt:lpstr>
      <vt:lpstr>1. 용어</vt:lpstr>
      <vt:lpstr>2. 문제</vt:lpstr>
      <vt:lpstr>2. 문제</vt:lpstr>
      <vt:lpstr>3. 사회적 인식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길고양이에 대해서</dc:title>
  <dc:creator>User</dc:creator>
  <cp:lastModifiedBy>User</cp:lastModifiedBy>
  <cp:revision>10</cp:revision>
  <dcterms:created xsi:type="dcterms:W3CDTF">2019-10-29T07:53:48Z</dcterms:created>
  <dcterms:modified xsi:type="dcterms:W3CDTF">2019-10-29T09:41:30Z</dcterms:modified>
</cp:coreProperties>
</file>