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2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2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7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5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2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5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B93A-25E8-4C41-AE19-0F235A18274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CDB1-3F38-4829-AF2E-2DA0DD7E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5232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spc="-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경북대학교에서 </a:t>
            </a:r>
            <a:r>
              <a:rPr lang="en-US" altLang="ko-KR" sz="8000" spc="-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8000" spc="-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8000" spc="-3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마라탕먹기</a:t>
            </a:r>
            <a:endParaRPr lang="ko-KR" altLang="en-US" sz="80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0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112" y="530352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라쿵푸</a:t>
            </a:r>
            <a:r>
              <a:rPr lang="ko-KR" altLang="en-US" sz="2400" spc="-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r>
              <a:rPr lang="ko-KR" altLang="en-US" sz="2400" spc="-3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마라탕</a:t>
            </a:r>
            <a:endParaRPr lang="ko-KR" altLang="en-US" sz="24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1225296"/>
            <a:ext cx="5193792" cy="5193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0"/>
          <a:stretch/>
        </p:blipFill>
        <p:spPr>
          <a:xfrm>
            <a:off x="6468618" y="1225296"/>
            <a:ext cx="4879086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112" y="530352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마라관</a:t>
            </a:r>
            <a:endParaRPr lang="ko-KR" altLang="en-US" sz="24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1240022"/>
            <a:ext cx="5257800" cy="5087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" y="1240022"/>
            <a:ext cx="5163312" cy="50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112" y="530352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라화쿵부</a:t>
            </a:r>
            <a:endParaRPr lang="ko-KR" altLang="en-US" sz="24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1"/>
          <a:stretch/>
        </p:blipFill>
        <p:spPr>
          <a:xfrm>
            <a:off x="683514" y="1271016"/>
            <a:ext cx="4967478" cy="5302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7"/>
          <a:stretch/>
        </p:blipFill>
        <p:spPr>
          <a:xfrm>
            <a:off x="6217920" y="1271016"/>
            <a:ext cx="5175504" cy="53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Adobe 고딕 Std B</vt:lpstr>
      <vt:lpstr>맑은 고딕</vt:lpstr>
      <vt:lpstr>Arial</vt:lpstr>
      <vt:lpstr>Office 테마</vt:lpstr>
      <vt:lpstr>경북대학교에서  마라탕먹기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경북대학교에서  마라탕먹기</dc:title>
  <dc:creator>ekdmsdl0924@gmail.com</dc:creator>
  <cp:lastModifiedBy>ekdmsdl0924@gmail.com</cp:lastModifiedBy>
  <cp:revision>3</cp:revision>
  <dcterms:created xsi:type="dcterms:W3CDTF">2019-10-29T04:02:43Z</dcterms:created>
  <dcterms:modified xsi:type="dcterms:W3CDTF">2019-10-29T04:23:38Z</dcterms:modified>
</cp:coreProperties>
</file>