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B3871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658" autoAdjust="0"/>
  </p:normalViewPr>
  <p:slideViewPr>
    <p:cSldViewPr snapToGrid="0">
      <p:cViewPr>
        <p:scale>
          <a:sx n="50" d="100"/>
          <a:sy n="50" d="100"/>
        </p:scale>
        <p:origin x="31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9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6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3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4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CF6D-60C7-4192-8630-C8C26E83F4C6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2671-4231-4CB2-99C2-925352D0D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643" y="1616529"/>
            <a:ext cx="11446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 smtClean="0">
                <a:solidFill>
                  <a:srgbClr val="B387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문제 </a:t>
            </a:r>
            <a:r>
              <a:rPr lang="en-US" altLang="ko-KR" sz="12000" dirty="0" smtClean="0">
                <a:solidFill>
                  <a:srgbClr val="B387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12000" dirty="0">
              <a:solidFill>
                <a:srgbClr val="B38719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4029" y="4000500"/>
            <a:ext cx="282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2024.04.20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0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171" y="1567543"/>
            <a:ext cx="11446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 smtClean="0">
                <a:solidFill>
                  <a:srgbClr val="B387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계산기 프로그램</a:t>
            </a:r>
            <a:endParaRPr lang="en-US" altLang="ko-KR" sz="12000" dirty="0" smtClean="0">
              <a:solidFill>
                <a:srgbClr val="B38719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2000" dirty="0" smtClean="0">
                <a:solidFill>
                  <a:srgbClr val="B387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만들기</a:t>
            </a:r>
            <a:endParaRPr lang="ko-KR" altLang="en-US" sz="12000" dirty="0">
              <a:solidFill>
                <a:srgbClr val="B38719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9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349" y="268680"/>
            <a:ext cx="11446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B387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자연어 풀이</a:t>
            </a:r>
            <a:endParaRPr lang="ko-KR" altLang="en-US" sz="6000" dirty="0">
              <a:solidFill>
                <a:srgbClr val="B38719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2447" y="1784591"/>
            <a:ext cx="75764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첫번째 수를 입력 받는다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사칙연산을 입력 받는다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수를 입력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받는다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첫번째 수와 두번째 수를 사칙연산한다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사칙연산의 값을 출력한다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947058" y="1567543"/>
            <a:ext cx="1698172" cy="620486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2146" y="16931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시작하기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2" idx="2"/>
          </p:cNvCxnSpPr>
          <p:nvPr/>
        </p:nvCxnSpPr>
        <p:spPr>
          <a:xfrm>
            <a:off x="1796144" y="2188029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947058" y="2710543"/>
            <a:ext cx="1698172" cy="653143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1269" y="271735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첫번째 값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96143" y="3363686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947058" y="3879388"/>
            <a:ext cx="1698172" cy="653143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96143" y="4532531"/>
            <a:ext cx="0" cy="522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42145" y="38793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사칙연산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947058" y="5055045"/>
            <a:ext cx="1698172" cy="653143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1269" y="506185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두번째 값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4882243" y="1379765"/>
            <a:ext cx="2024743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판단 19"/>
          <p:cNvSpPr/>
          <p:nvPr/>
        </p:nvSpPr>
        <p:spPr>
          <a:xfrm>
            <a:off x="4882243" y="2710543"/>
            <a:ext cx="2024743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/>
          <p:cNvSpPr/>
          <p:nvPr/>
        </p:nvSpPr>
        <p:spPr>
          <a:xfrm>
            <a:off x="4882243" y="4027698"/>
            <a:ext cx="2024743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판단 21"/>
          <p:cNvSpPr/>
          <p:nvPr/>
        </p:nvSpPr>
        <p:spPr>
          <a:xfrm>
            <a:off x="4882243" y="5324468"/>
            <a:ext cx="2024743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08871" y="16931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더하기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3232" y="29943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빼기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9833" y="43478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곱하기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69113" y="56378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나누기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8111067" y="1791874"/>
            <a:ext cx="914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009139" y="1791874"/>
            <a:ext cx="0" cy="41293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111067" y="5921243"/>
            <a:ext cx="914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10800000">
            <a:off x="3893308" y="1910442"/>
            <a:ext cx="914400" cy="3912045"/>
            <a:chOff x="2799232" y="1872736"/>
            <a:chExt cx="914400" cy="350888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799232" y="1872736"/>
              <a:ext cx="9144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98030" y="1872736"/>
              <a:ext cx="15602" cy="3508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799232" y="5366644"/>
              <a:ext cx="9144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/>
          <p:cNvCxnSpPr/>
          <p:nvPr/>
        </p:nvCxnSpPr>
        <p:spPr>
          <a:xfrm>
            <a:off x="2753910" y="4180114"/>
            <a:ext cx="104578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대체 처리 43"/>
          <p:cNvSpPr/>
          <p:nvPr/>
        </p:nvSpPr>
        <p:spPr>
          <a:xfrm>
            <a:off x="9341884" y="3157640"/>
            <a:ext cx="2798348" cy="1022474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029949" y="3488901"/>
            <a:ext cx="211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결과값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99693" y="176478"/>
            <a:ext cx="7375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rgbClr val="B387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풀이</a:t>
            </a:r>
            <a:endParaRPr lang="ko-KR" altLang="en-US" sz="6000" dirty="0">
              <a:solidFill>
                <a:srgbClr val="B38719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2" idx="2"/>
          </p:cNvCxnSpPr>
          <p:nvPr/>
        </p:nvCxnSpPr>
        <p:spPr>
          <a:xfrm flipH="1">
            <a:off x="1796143" y="5708188"/>
            <a:ext cx="1" cy="8958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796143" y="6604000"/>
            <a:ext cx="6078165" cy="338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7874308" y="6320512"/>
            <a:ext cx="1" cy="2834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/>
          <p:cNvSpPr/>
          <p:nvPr/>
        </p:nvSpPr>
        <p:spPr>
          <a:xfrm>
            <a:off x="7095067" y="1379765"/>
            <a:ext cx="1456266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384618" y="158727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계산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7076925" y="2681716"/>
            <a:ext cx="1456266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판단 61"/>
          <p:cNvSpPr/>
          <p:nvPr/>
        </p:nvSpPr>
        <p:spPr>
          <a:xfrm>
            <a:off x="7095067" y="3987801"/>
            <a:ext cx="1456266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464736" y="286943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빼</a:t>
            </a:r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계산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84618" y="42127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곱하기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계산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7095066" y="5308724"/>
            <a:ext cx="1456266" cy="996042"/>
          </a:xfrm>
          <a:prstGeom prst="flowChartDecision">
            <a:avLst/>
          </a:prstGeom>
          <a:solidFill>
            <a:srgbClr val="843C0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384618" y="555348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나누기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계산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>
            <a:stCxn id="62" idx="2"/>
            <a:endCxn id="65" idx="0"/>
          </p:cNvCxnSpPr>
          <p:nvPr/>
        </p:nvCxnSpPr>
        <p:spPr>
          <a:xfrm flipH="1">
            <a:off x="7823199" y="4983843"/>
            <a:ext cx="1" cy="3248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0" idx="2"/>
            <a:endCxn id="62" idx="0"/>
          </p:cNvCxnSpPr>
          <p:nvPr/>
        </p:nvCxnSpPr>
        <p:spPr>
          <a:xfrm>
            <a:off x="7805058" y="3677758"/>
            <a:ext cx="18142" cy="3100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8" idx="2"/>
            <a:endCxn id="60" idx="0"/>
          </p:cNvCxnSpPr>
          <p:nvPr/>
        </p:nvCxnSpPr>
        <p:spPr>
          <a:xfrm flipH="1">
            <a:off x="7805058" y="2375807"/>
            <a:ext cx="18142" cy="305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9009139" y="3677758"/>
            <a:ext cx="33274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5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경기천년제목 Light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5</cp:revision>
  <dcterms:created xsi:type="dcterms:W3CDTF">2023-04-18T02:20:34Z</dcterms:created>
  <dcterms:modified xsi:type="dcterms:W3CDTF">2023-04-20T04:38:24Z</dcterms:modified>
</cp:coreProperties>
</file>