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49586" y="1224642"/>
            <a:ext cx="2351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2023.04.18</a:t>
            </a:r>
            <a:endParaRPr lang="ko-KR" altLang="en-US" sz="3200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39489" y="2743200"/>
            <a:ext cx="59715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8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스터디 문제</a:t>
            </a:r>
            <a:r>
              <a:rPr lang="en-US" altLang="ko-KR" sz="88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</a:t>
            </a:r>
            <a:endParaRPr lang="ko-KR" altLang="en-US" sz="8800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6964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윤년 구하는</a:t>
            </a:r>
            <a:r>
              <a:rPr lang="en-US" altLang="ko-KR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/>
            </a:r>
            <a:br>
              <a:rPr lang="en-US" altLang="ko-KR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</a:b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프로그램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057" y="2349925"/>
            <a:ext cx="6281738" cy="2206460"/>
          </a:xfrm>
        </p:spPr>
      </p:pic>
    </p:spTree>
    <p:extLst>
      <p:ext uri="{BB962C8B-B14F-4D97-AF65-F5344CB8AC3E}">
        <p14:creationId xmlns:p14="http://schemas.microsoft.com/office/powerpoint/2010/main" val="423807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49586" y="1224642"/>
            <a:ext cx="2351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자연어 풀이</a:t>
            </a:r>
            <a:endParaRPr lang="ko-KR" altLang="en-US" sz="3200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13562" y="2182090"/>
            <a:ext cx="584487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6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원하는 년도 입력 받기</a:t>
            </a:r>
            <a:endParaRPr lang="en-US" altLang="ko-KR" sz="3600" dirty="0" smtClean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36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년도를 숫자 형으로 변환하기</a:t>
            </a:r>
            <a:endParaRPr lang="en-US" altLang="ko-KR" sz="3600" dirty="0" smtClean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36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함수를 선언하기</a:t>
            </a:r>
            <a:endParaRPr lang="en-US" altLang="ko-KR" sz="3600" dirty="0" smtClean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en-US" altLang="ko-KR" sz="36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If </a:t>
            </a:r>
            <a:r>
              <a:rPr lang="ko-KR" altLang="en-US" sz="36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조건 넣기</a:t>
            </a:r>
            <a:endParaRPr lang="en-US" altLang="ko-KR" sz="3600" dirty="0" smtClean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36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함수 결과 확인하기</a:t>
            </a:r>
            <a:endParaRPr lang="ko-KR" altLang="en-US" sz="3600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9272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알고리즘</a:t>
            </a:r>
            <a:r>
              <a:rPr lang="en-US" altLang="ko-KR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/>
            </a:r>
            <a:br>
              <a:rPr lang="en-US" altLang="ko-KR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</a:b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풀이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" name="순서도: 대체 처리 4"/>
          <p:cNvSpPr/>
          <p:nvPr/>
        </p:nvSpPr>
        <p:spPr>
          <a:xfrm>
            <a:off x="5195453" y="1652670"/>
            <a:ext cx="2175067" cy="1074430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처리 5"/>
          <p:cNvSpPr/>
          <p:nvPr/>
        </p:nvSpPr>
        <p:spPr>
          <a:xfrm>
            <a:off x="5195454" y="2985332"/>
            <a:ext cx="2175068" cy="1126842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처리 6"/>
          <p:cNvSpPr/>
          <p:nvPr/>
        </p:nvSpPr>
        <p:spPr>
          <a:xfrm>
            <a:off x="5195453" y="4359558"/>
            <a:ext cx="2175068" cy="1126842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567085" y="1928275"/>
            <a:ext cx="1431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시작하기</a:t>
            </a:r>
            <a:endParaRPr lang="ko-KR" altLang="en-US" sz="2800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71518" y="3066275"/>
            <a:ext cx="18229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원하는 년도</a:t>
            </a:r>
            <a:endParaRPr lang="en-US" altLang="ko-KR" sz="2800" dirty="0" smtClean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입력하기</a:t>
            </a:r>
            <a:endParaRPr lang="ko-KR" altLang="en-US" sz="2800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71655" y="4445925"/>
            <a:ext cx="8226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IF</a:t>
            </a:r>
            <a:r>
              <a:rPr lang="ko-KR" altLang="en-US" sz="28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문</a:t>
            </a:r>
            <a:endParaRPr lang="en-US" altLang="ko-KR" sz="2800" dirty="0" smtClean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계산</a:t>
            </a:r>
            <a:endParaRPr lang="ko-KR" altLang="en-US" sz="2800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2" name="순서도: 대체 처리 11"/>
          <p:cNvSpPr/>
          <p:nvPr/>
        </p:nvSpPr>
        <p:spPr>
          <a:xfrm>
            <a:off x="9566562" y="2945952"/>
            <a:ext cx="2175067" cy="1074430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945406" y="2985332"/>
            <a:ext cx="14173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함수</a:t>
            </a:r>
            <a:endParaRPr lang="en-US" altLang="ko-KR" sz="2800" dirty="0" smtClean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출력하기</a:t>
            </a:r>
            <a:endParaRPr lang="ko-KR" altLang="en-US" sz="2800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7710054" y="2152442"/>
            <a:ext cx="112221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8853055" y="2189885"/>
            <a:ext cx="0" cy="27330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7855527" y="4922978"/>
            <a:ext cx="97674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8832273" y="3532909"/>
            <a:ext cx="5818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5" idx="2"/>
            <a:endCxn id="10" idx="0"/>
          </p:cNvCxnSpPr>
          <p:nvPr/>
        </p:nvCxnSpPr>
        <p:spPr>
          <a:xfrm flipH="1">
            <a:off x="6282986" y="2727100"/>
            <a:ext cx="1" cy="339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6" idx="2"/>
            <a:endCxn id="11" idx="0"/>
          </p:cNvCxnSpPr>
          <p:nvPr/>
        </p:nvCxnSpPr>
        <p:spPr>
          <a:xfrm flipH="1">
            <a:off x="6282986" y="4112174"/>
            <a:ext cx="2" cy="333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순서도: 카드 2"/>
          <p:cNvSpPr/>
          <p:nvPr/>
        </p:nvSpPr>
        <p:spPr>
          <a:xfrm>
            <a:off x="7710053" y="5198583"/>
            <a:ext cx="4031575" cy="1387928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11" idx="2"/>
          </p:cNvCxnSpPr>
          <p:nvPr/>
        </p:nvCxnSpPr>
        <p:spPr>
          <a:xfrm>
            <a:off x="6282986" y="5400032"/>
            <a:ext cx="0" cy="592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endCxn id="3" idx="1"/>
          </p:cNvCxnSpPr>
          <p:nvPr/>
        </p:nvCxnSpPr>
        <p:spPr>
          <a:xfrm flipV="1">
            <a:off x="6282986" y="5892547"/>
            <a:ext cx="1427067" cy="122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710053" y="5498003"/>
            <a:ext cx="41104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연도</a:t>
            </a:r>
            <a:r>
              <a:rPr lang="en-US" altLang="ko-KR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/4 </a:t>
            </a:r>
            <a:r>
              <a:rPr lang="ko-KR" altLang="en-US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해서 </a:t>
            </a:r>
            <a:r>
              <a:rPr lang="ko-KR" altLang="en-US" dirty="0" err="1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나누어떨어지는</a:t>
            </a:r>
            <a:r>
              <a:rPr lang="ko-KR" altLang="en-US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해인지 </a:t>
            </a:r>
            <a:r>
              <a:rPr lang="ko-KR" altLang="en-US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여부</a:t>
            </a:r>
            <a:endParaRPr lang="en-US" altLang="ko-KR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연도</a:t>
            </a:r>
            <a:r>
              <a:rPr lang="en-US" altLang="ko-KR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/100</a:t>
            </a:r>
            <a:r>
              <a:rPr lang="ko-KR" altLang="en-US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</a:t>
            </a:r>
            <a:r>
              <a:rPr lang="en-US" altLang="ko-KR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나누어떨어지면</a:t>
            </a:r>
            <a:r>
              <a:rPr lang="ko-KR" altLang="en-US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</a:t>
            </a:r>
            <a:r>
              <a:rPr lang="ko-KR" altLang="en-US" b="1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윤년</a:t>
            </a:r>
            <a:r>
              <a:rPr lang="ko-KR" altLang="en-US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</a:t>
            </a:r>
            <a:r>
              <a:rPr lang="en-US" altLang="ko-KR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X.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연도</a:t>
            </a:r>
            <a:r>
              <a:rPr lang="en-US" altLang="ko-KR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/400</a:t>
            </a:r>
            <a:r>
              <a:rPr lang="ko-KR" altLang="en-US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으로 </a:t>
            </a:r>
            <a:r>
              <a:rPr lang="ko-KR" altLang="en-US" dirty="0" err="1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나누어떨어지면</a:t>
            </a:r>
            <a:r>
              <a:rPr lang="ko-KR" altLang="en-US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</a:t>
            </a:r>
            <a:r>
              <a:rPr lang="ko-KR" altLang="en-US" b="1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윤년</a:t>
            </a:r>
            <a:r>
              <a:rPr lang="ko-KR" altLang="en-US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</a:t>
            </a:r>
            <a:r>
              <a:rPr lang="en-US" altLang="ko-KR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O</a:t>
            </a:r>
            <a:endParaRPr lang="en-US" altLang="ko-KR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833073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보라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TM16401371[[fn=아틀라스]]</Template>
  <TotalTime>16</TotalTime>
  <Words>50</Words>
  <Application>Microsoft Office PowerPoint</Application>
  <PresentationFormat>와이드스크린</PresentationFormat>
  <Paragraphs>20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경기천년제목 Medium</vt:lpstr>
      <vt:lpstr>맑은 고딕</vt:lpstr>
      <vt:lpstr>Calibri Light</vt:lpstr>
      <vt:lpstr>Rockwell</vt:lpstr>
      <vt:lpstr>Wingdings</vt:lpstr>
      <vt:lpstr>Atlas</vt:lpstr>
      <vt:lpstr>PowerPoint 프레젠테이션</vt:lpstr>
      <vt:lpstr>윤년 구하는 프로그램</vt:lpstr>
      <vt:lpstr>PowerPoint 프레젠테이션</vt:lpstr>
      <vt:lpstr>알고리즘 풀이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</dc:creator>
  <cp:lastModifiedBy>YJ</cp:lastModifiedBy>
  <cp:revision>3</cp:revision>
  <dcterms:created xsi:type="dcterms:W3CDTF">2023-04-18T02:46:48Z</dcterms:created>
  <dcterms:modified xsi:type="dcterms:W3CDTF">2023-04-20T00:13:33Z</dcterms:modified>
</cp:coreProperties>
</file>