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63" r:id="rId11"/>
    <p:sldId id="271" r:id="rId12"/>
    <p:sldId id="265" r:id="rId13"/>
    <p:sldId id="272" r:id="rId14"/>
    <p:sldId id="268" r:id="rId15"/>
    <p:sldId id="267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0AB78-5E72-4663-92AE-DF534C636553}" v="216" dt="2025-07-09T12:56:01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천 김" userId="80ac9b7b8c01c4a9" providerId="LiveId" clId="{32D0AB78-5E72-4663-92AE-DF534C636553}"/>
    <pc:docChg chg="undo custSel addSld delSld modSld sldOrd">
      <pc:chgData name="상천 김" userId="80ac9b7b8c01c4a9" providerId="LiveId" clId="{32D0AB78-5E72-4663-92AE-DF534C636553}" dt="2025-07-09T12:56:01.125" v="2021"/>
      <pc:docMkLst>
        <pc:docMk/>
      </pc:docMkLst>
      <pc:sldChg chg="addSp delSp modSp new mod modClrScheme chgLayout">
        <pc:chgData name="상천 김" userId="80ac9b7b8c01c4a9" providerId="LiveId" clId="{32D0AB78-5E72-4663-92AE-DF534C636553}" dt="2025-07-09T10:26:20.125" v="148"/>
        <pc:sldMkLst>
          <pc:docMk/>
          <pc:sldMk cId="2340744184" sldId="257"/>
        </pc:sldMkLst>
        <pc:spChg chg="del mod ord">
          <ac:chgData name="상천 김" userId="80ac9b7b8c01c4a9" providerId="LiveId" clId="{32D0AB78-5E72-4663-92AE-DF534C636553}" dt="2025-07-09T10:08:39.008" v="1" actId="700"/>
          <ac:spMkLst>
            <pc:docMk/>
            <pc:sldMk cId="2340744184" sldId="257"/>
            <ac:spMk id="2" creationId="{FA75CFA5-E2FE-8253-488C-B8BCF86D72E2}"/>
          </ac:spMkLst>
        </pc:spChg>
        <pc:spChg chg="del mod ord">
          <ac:chgData name="상천 김" userId="80ac9b7b8c01c4a9" providerId="LiveId" clId="{32D0AB78-5E72-4663-92AE-DF534C636553}" dt="2025-07-09T10:08:39.008" v="1" actId="700"/>
          <ac:spMkLst>
            <pc:docMk/>
            <pc:sldMk cId="2340744184" sldId="257"/>
            <ac:spMk id="3" creationId="{864DD8A6-EC93-E360-3D71-C7DBFC36EF31}"/>
          </ac:spMkLst>
        </pc:spChg>
        <pc:spChg chg="add mod ord">
          <ac:chgData name="상천 김" userId="80ac9b7b8c01c4a9" providerId="LiveId" clId="{32D0AB78-5E72-4663-92AE-DF534C636553}" dt="2025-07-09T10:08:51.486" v="27" actId="20577"/>
          <ac:spMkLst>
            <pc:docMk/>
            <pc:sldMk cId="2340744184" sldId="257"/>
            <ac:spMk id="4" creationId="{C1854383-47A3-7A99-7CC8-F96AF2F0A83E}"/>
          </ac:spMkLst>
        </pc:spChg>
        <pc:spChg chg="add mod ord">
          <ac:chgData name="상천 김" userId="80ac9b7b8c01c4a9" providerId="LiveId" clId="{32D0AB78-5E72-4663-92AE-DF534C636553}" dt="2025-07-09T10:26:20.125" v="148"/>
          <ac:spMkLst>
            <pc:docMk/>
            <pc:sldMk cId="2340744184" sldId="257"/>
            <ac:spMk id="5" creationId="{FF775F8A-CEA4-1C21-E817-56DD7A1A4134}"/>
          </ac:spMkLst>
        </pc:spChg>
      </pc:sldChg>
      <pc:sldChg chg="addSp delSp modSp new mod setBg">
        <pc:chgData name="상천 김" userId="80ac9b7b8c01c4a9" providerId="LiveId" clId="{32D0AB78-5E72-4663-92AE-DF534C636553}" dt="2025-07-09T10:22:36.893" v="63" actId="21"/>
        <pc:sldMkLst>
          <pc:docMk/>
          <pc:sldMk cId="729157720" sldId="258"/>
        </pc:sldMkLst>
        <pc:spChg chg="del">
          <ac:chgData name="상천 김" userId="80ac9b7b8c01c4a9" providerId="LiveId" clId="{32D0AB78-5E72-4663-92AE-DF534C636553}" dt="2025-07-09T10:09:00.303" v="29" actId="478"/>
          <ac:spMkLst>
            <pc:docMk/>
            <pc:sldMk cId="729157720" sldId="258"/>
            <ac:spMk id="2" creationId="{A644F2B2-96B4-032C-70E0-72A526799540}"/>
          </ac:spMkLst>
        </pc:spChg>
        <pc:spChg chg="del">
          <ac:chgData name="상천 김" userId="80ac9b7b8c01c4a9" providerId="LiveId" clId="{32D0AB78-5E72-4663-92AE-DF534C636553}" dt="2025-07-09T10:09:00.303" v="29" actId="478"/>
          <ac:spMkLst>
            <pc:docMk/>
            <pc:sldMk cId="729157720" sldId="258"/>
            <ac:spMk id="3" creationId="{D10DE3CA-078B-993C-E44F-CA27CE287FA4}"/>
          </ac:spMkLst>
        </pc:spChg>
        <pc:spChg chg="add del">
          <ac:chgData name="상천 김" userId="80ac9b7b8c01c4a9" providerId="LiveId" clId="{32D0AB78-5E72-4663-92AE-DF534C636553}" dt="2025-07-09T10:09:24.119" v="32" actId="26606"/>
          <ac:spMkLst>
            <pc:docMk/>
            <pc:sldMk cId="729157720" sldId="258"/>
            <ac:spMk id="10" creationId="{42A4FC2C-047E-45A5-965D-8E1E3BF09BC6}"/>
          </ac:spMkLst>
        </pc:spChg>
        <pc:picChg chg="add mod">
          <ac:chgData name="상천 김" userId="80ac9b7b8c01c4a9" providerId="LiveId" clId="{32D0AB78-5E72-4663-92AE-DF534C636553}" dt="2025-07-09T10:10:37.579" v="35" actId="1076"/>
          <ac:picMkLst>
            <pc:docMk/>
            <pc:sldMk cId="729157720" sldId="258"/>
            <ac:picMk id="5" creationId="{5FFC5B42-35AF-0B89-2267-410EC66D89FF}"/>
          </ac:picMkLst>
        </pc:picChg>
        <pc:picChg chg="add del mod">
          <ac:chgData name="상천 김" userId="80ac9b7b8c01c4a9" providerId="LiveId" clId="{32D0AB78-5E72-4663-92AE-DF534C636553}" dt="2025-07-09T10:11:22.449" v="44" actId="478"/>
          <ac:picMkLst>
            <pc:docMk/>
            <pc:sldMk cId="729157720" sldId="258"/>
            <ac:picMk id="7" creationId="{ECE9CEBF-DFE9-9918-B8B3-C14482220339}"/>
          </ac:picMkLst>
        </pc:picChg>
        <pc:picChg chg="add mod">
          <ac:chgData name="상천 김" userId="80ac9b7b8c01c4a9" providerId="LiveId" clId="{32D0AB78-5E72-4663-92AE-DF534C636553}" dt="2025-07-09T10:11:28.698" v="48" actId="1076"/>
          <ac:picMkLst>
            <pc:docMk/>
            <pc:sldMk cId="729157720" sldId="258"/>
            <ac:picMk id="9" creationId="{90CC8541-2DD6-1572-C2DC-F14598AC7B68}"/>
          </ac:picMkLst>
        </pc:picChg>
        <pc:picChg chg="add mod">
          <ac:chgData name="상천 김" userId="80ac9b7b8c01c4a9" providerId="LiveId" clId="{32D0AB78-5E72-4663-92AE-DF534C636553}" dt="2025-07-09T10:11:33.264" v="51" actId="1076"/>
          <ac:picMkLst>
            <pc:docMk/>
            <pc:sldMk cId="729157720" sldId="258"/>
            <ac:picMk id="12" creationId="{EA4655F3-35FE-4C16-9EB0-43180552EF03}"/>
          </ac:picMkLst>
        </pc:picChg>
        <pc:picChg chg="add del mod">
          <ac:chgData name="상천 김" userId="80ac9b7b8c01c4a9" providerId="LiveId" clId="{32D0AB78-5E72-4663-92AE-DF534C636553}" dt="2025-07-09T10:22:36.893" v="63" actId="21"/>
          <ac:picMkLst>
            <pc:docMk/>
            <pc:sldMk cId="729157720" sldId="258"/>
            <ac:picMk id="14" creationId="{EAF4A01F-2605-DDC4-FF74-B102577068AD}"/>
          </ac:picMkLst>
        </pc:picChg>
      </pc:sldChg>
      <pc:sldChg chg="new del">
        <pc:chgData name="상천 김" userId="80ac9b7b8c01c4a9" providerId="LiveId" clId="{32D0AB78-5E72-4663-92AE-DF534C636553}" dt="2025-07-09T10:13:51.366" v="52" actId="47"/>
        <pc:sldMkLst>
          <pc:docMk/>
          <pc:sldMk cId="74333606" sldId="259"/>
        </pc:sldMkLst>
      </pc:sldChg>
      <pc:sldChg chg="addSp delSp modSp new mod">
        <pc:chgData name="상천 김" userId="80ac9b7b8c01c4a9" providerId="LiveId" clId="{32D0AB78-5E72-4663-92AE-DF534C636553}" dt="2025-07-09T10:26:01.981" v="111" actId="1076"/>
        <pc:sldMkLst>
          <pc:docMk/>
          <pc:sldMk cId="294195113" sldId="259"/>
        </pc:sldMkLst>
        <pc:spChg chg="del">
          <ac:chgData name="상천 김" userId="80ac9b7b8c01c4a9" providerId="LiveId" clId="{32D0AB78-5E72-4663-92AE-DF534C636553}" dt="2025-07-09T10:22:28.066" v="58" actId="478"/>
          <ac:spMkLst>
            <pc:docMk/>
            <pc:sldMk cId="294195113" sldId="259"/>
            <ac:spMk id="2" creationId="{80BF3CF7-EEB3-D3CF-BDA1-5736329DC2DC}"/>
          </ac:spMkLst>
        </pc:spChg>
        <pc:spChg chg="del">
          <ac:chgData name="상천 김" userId="80ac9b7b8c01c4a9" providerId="LiveId" clId="{32D0AB78-5E72-4663-92AE-DF534C636553}" dt="2025-07-09T10:22:28.066" v="58" actId="478"/>
          <ac:spMkLst>
            <pc:docMk/>
            <pc:sldMk cId="294195113" sldId="259"/>
            <ac:spMk id="3" creationId="{463DFD65-D578-48BF-66DA-6A4BAB969B2E}"/>
          </ac:spMkLst>
        </pc:spChg>
        <pc:spChg chg="add mod">
          <ac:chgData name="상천 김" userId="80ac9b7b8c01c4a9" providerId="LiveId" clId="{32D0AB78-5E72-4663-92AE-DF534C636553}" dt="2025-07-09T10:26:01.981" v="111" actId="1076"/>
          <ac:spMkLst>
            <pc:docMk/>
            <pc:sldMk cId="294195113" sldId="259"/>
            <ac:spMk id="9" creationId="{7EA8F050-19BF-8196-C3A3-419C1F1B1AD8}"/>
          </ac:spMkLst>
        </pc:spChg>
        <pc:picChg chg="add mod">
          <ac:chgData name="상천 김" userId="80ac9b7b8c01c4a9" providerId="LiveId" clId="{32D0AB78-5E72-4663-92AE-DF534C636553}" dt="2025-07-09T10:22:33.316" v="62" actId="1076"/>
          <ac:picMkLst>
            <pc:docMk/>
            <pc:sldMk cId="294195113" sldId="259"/>
            <ac:picMk id="4" creationId="{AE8209D2-6A4D-9C01-2E8B-B6AABAF9EF31}"/>
          </ac:picMkLst>
        </pc:picChg>
        <pc:picChg chg="add mod">
          <ac:chgData name="상천 김" userId="80ac9b7b8c01c4a9" providerId="LiveId" clId="{32D0AB78-5E72-4663-92AE-DF534C636553}" dt="2025-07-09T10:22:49.613" v="70" actId="1076"/>
          <ac:picMkLst>
            <pc:docMk/>
            <pc:sldMk cId="294195113" sldId="259"/>
            <ac:picMk id="5" creationId="{65D79ADC-5F23-4B29-3F1E-382A912F1163}"/>
          </ac:picMkLst>
        </pc:picChg>
        <pc:picChg chg="add mod">
          <ac:chgData name="상천 김" userId="80ac9b7b8c01c4a9" providerId="LiveId" clId="{32D0AB78-5E72-4663-92AE-DF534C636553}" dt="2025-07-09T10:22:52.735" v="71" actId="1076"/>
          <ac:picMkLst>
            <pc:docMk/>
            <pc:sldMk cId="294195113" sldId="259"/>
            <ac:picMk id="14" creationId="{EAF4A01F-2605-DDC4-FF74-B102577068AD}"/>
          </ac:picMkLst>
        </pc:picChg>
        <pc:inkChg chg="add">
          <ac:chgData name="상천 김" userId="80ac9b7b8c01c4a9" providerId="LiveId" clId="{32D0AB78-5E72-4663-92AE-DF534C636553}" dt="2025-07-09T10:25:26.993" v="73" actId="9405"/>
          <ac:inkMkLst>
            <pc:docMk/>
            <pc:sldMk cId="294195113" sldId="259"/>
            <ac:inkMk id="8" creationId="{7F68F3E7-B86C-02D7-E495-419D0F0ED991}"/>
          </ac:inkMkLst>
        </pc:inkChg>
        <pc:cxnChg chg="add">
          <ac:chgData name="상천 김" userId="80ac9b7b8c01c4a9" providerId="LiveId" clId="{32D0AB78-5E72-4663-92AE-DF534C636553}" dt="2025-07-09T10:25:21.347" v="72" actId="11529"/>
          <ac:cxnSpMkLst>
            <pc:docMk/>
            <pc:sldMk cId="294195113" sldId="259"/>
            <ac:cxnSpMk id="7" creationId="{6AB1B722-A10F-18C4-5722-1E85275E4AAE}"/>
          </ac:cxnSpMkLst>
        </pc:cxnChg>
      </pc:sldChg>
      <pc:sldChg chg="addSp delSp modSp new mod modClrScheme chgLayout">
        <pc:chgData name="상천 김" userId="80ac9b7b8c01c4a9" providerId="LiveId" clId="{32D0AB78-5E72-4663-92AE-DF534C636553}" dt="2025-07-09T12:53:09.036" v="1939" actId="5793"/>
        <pc:sldMkLst>
          <pc:docMk/>
          <pc:sldMk cId="1533530393" sldId="260"/>
        </pc:sldMkLst>
        <pc:spChg chg="del mod ord">
          <ac:chgData name="상천 김" userId="80ac9b7b8c01c4a9" providerId="LiveId" clId="{32D0AB78-5E72-4663-92AE-DF534C636553}" dt="2025-07-09T11:41:26.797" v="150" actId="700"/>
          <ac:spMkLst>
            <pc:docMk/>
            <pc:sldMk cId="1533530393" sldId="260"/>
            <ac:spMk id="2" creationId="{45F678D8-106A-90FC-0790-7751BE5B7A1F}"/>
          </ac:spMkLst>
        </pc:spChg>
        <pc:spChg chg="del mod ord">
          <ac:chgData name="상천 김" userId="80ac9b7b8c01c4a9" providerId="LiveId" clId="{32D0AB78-5E72-4663-92AE-DF534C636553}" dt="2025-07-09T11:41:26.797" v="150" actId="700"/>
          <ac:spMkLst>
            <pc:docMk/>
            <pc:sldMk cId="1533530393" sldId="260"/>
            <ac:spMk id="3" creationId="{9AE94299-EDD8-789F-5E6A-AC8564B7E431}"/>
          </ac:spMkLst>
        </pc:spChg>
        <pc:spChg chg="add mod ord">
          <ac:chgData name="상천 김" userId="80ac9b7b8c01c4a9" providerId="LiveId" clId="{32D0AB78-5E72-4663-92AE-DF534C636553}" dt="2025-07-09T12:38:21.776" v="1598"/>
          <ac:spMkLst>
            <pc:docMk/>
            <pc:sldMk cId="1533530393" sldId="260"/>
            <ac:spMk id="4" creationId="{8CBA243E-FC96-DC2F-414A-707718699B9E}"/>
          </ac:spMkLst>
        </pc:spChg>
        <pc:spChg chg="add mod ord">
          <ac:chgData name="상천 김" userId="80ac9b7b8c01c4a9" providerId="LiveId" clId="{32D0AB78-5E72-4663-92AE-DF534C636553}" dt="2025-07-09T12:53:09.036" v="1939" actId="5793"/>
          <ac:spMkLst>
            <pc:docMk/>
            <pc:sldMk cId="1533530393" sldId="260"/>
            <ac:spMk id="5" creationId="{8B2454D7-1105-466F-DF19-3AFA071815DF}"/>
          </ac:spMkLst>
        </pc:spChg>
      </pc:sldChg>
      <pc:sldChg chg="addSp delSp modSp new mod">
        <pc:chgData name="상천 김" userId="80ac9b7b8c01c4a9" providerId="LiveId" clId="{32D0AB78-5E72-4663-92AE-DF534C636553}" dt="2025-07-09T11:54:45.422" v="296" actId="1076"/>
        <pc:sldMkLst>
          <pc:docMk/>
          <pc:sldMk cId="405940565" sldId="261"/>
        </pc:sldMkLst>
        <pc:spChg chg="add del mod">
          <ac:chgData name="상천 김" userId="80ac9b7b8c01c4a9" providerId="LiveId" clId="{32D0AB78-5E72-4663-92AE-DF534C636553}" dt="2025-07-09T11:42:31.143" v="220" actId="1076"/>
          <ac:spMkLst>
            <pc:docMk/>
            <pc:sldMk cId="405940565" sldId="261"/>
            <ac:spMk id="2" creationId="{8064CEC4-9433-BE92-7A3D-B52AFE75DE05}"/>
          </ac:spMkLst>
        </pc:spChg>
        <pc:spChg chg="del">
          <ac:chgData name="상천 김" userId="80ac9b7b8c01c4a9" providerId="LiveId" clId="{32D0AB78-5E72-4663-92AE-DF534C636553}" dt="2025-07-09T11:41:41.639" v="172" actId="478"/>
          <ac:spMkLst>
            <pc:docMk/>
            <pc:sldMk cId="405940565" sldId="261"/>
            <ac:spMk id="3" creationId="{3501DD1B-1F45-4F91-C428-275AF7D2E17A}"/>
          </ac:spMkLst>
        </pc:spChg>
        <pc:spChg chg="add mod">
          <ac:chgData name="상천 김" userId="80ac9b7b8c01c4a9" providerId="LiveId" clId="{32D0AB78-5E72-4663-92AE-DF534C636553}" dt="2025-07-09T11:54:45.422" v="296" actId="1076"/>
          <ac:spMkLst>
            <pc:docMk/>
            <pc:sldMk cId="405940565" sldId="261"/>
            <ac:spMk id="4" creationId="{E59A5C6D-7179-5FB3-B8A0-D7857B557F8A}"/>
          </ac:spMkLst>
        </pc:spChg>
        <pc:picChg chg="add mod">
          <ac:chgData name="상천 김" userId="80ac9b7b8c01c4a9" providerId="LiveId" clId="{32D0AB78-5E72-4663-92AE-DF534C636553}" dt="2025-07-09T11:54:04.836" v="244" actId="1076"/>
          <ac:picMkLst>
            <pc:docMk/>
            <pc:sldMk cId="405940565" sldId="261"/>
            <ac:picMk id="1026" creationId="{578F0F55-31D7-CF22-8D91-73792DFE37C5}"/>
          </ac:picMkLst>
        </pc:picChg>
      </pc:sldChg>
      <pc:sldChg chg="addSp delSp modSp add mod">
        <pc:chgData name="상천 김" userId="80ac9b7b8c01c4a9" providerId="LiveId" clId="{32D0AB78-5E72-4663-92AE-DF534C636553}" dt="2025-07-09T11:57:24.289" v="464" actId="13926"/>
        <pc:sldMkLst>
          <pc:docMk/>
          <pc:sldMk cId="1747334799" sldId="262"/>
        </pc:sldMkLst>
        <pc:spChg chg="del mod">
          <ac:chgData name="상천 김" userId="80ac9b7b8c01c4a9" providerId="LiveId" clId="{32D0AB78-5E72-4663-92AE-DF534C636553}" dt="2025-07-09T11:47:16.938" v="226" actId="478"/>
          <ac:spMkLst>
            <pc:docMk/>
            <pc:sldMk cId="1747334799" sldId="262"/>
            <ac:spMk id="2" creationId="{187D256D-D9B0-7830-BC47-86C92919641E}"/>
          </ac:spMkLst>
        </pc:spChg>
        <pc:spChg chg="add del mod">
          <ac:chgData name="상천 김" userId="80ac9b7b8c01c4a9" providerId="LiveId" clId="{32D0AB78-5E72-4663-92AE-DF534C636553}" dt="2025-07-09T11:47:20.108" v="227" actId="478"/>
          <ac:spMkLst>
            <pc:docMk/>
            <pc:sldMk cId="1747334799" sldId="262"/>
            <ac:spMk id="4" creationId="{40E92656-078F-0159-84F1-A58B326DEDC7}"/>
          </ac:spMkLst>
        </pc:spChg>
        <pc:spChg chg="add mod">
          <ac:chgData name="상천 김" userId="80ac9b7b8c01c4a9" providerId="LiveId" clId="{32D0AB78-5E72-4663-92AE-DF534C636553}" dt="2025-07-09T11:57:24.289" v="464" actId="13926"/>
          <ac:spMkLst>
            <pc:docMk/>
            <pc:sldMk cId="1747334799" sldId="262"/>
            <ac:spMk id="9" creationId="{A7D33F18-182C-917A-89F3-5BC6ADE05B46}"/>
          </ac:spMkLst>
        </pc:spChg>
        <pc:picChg chg="del mod">
          <ac:chgData name="상천 김" userId="80ac9b7b8c01c4a9" providerId="LiveId" clId="{32D0AB78-5E72-4663-92AE-DF534C636553}" dt="2025-07-09T11:52:54.470" v="232" actId="478"/>
          <ac:picMkLst>
            <pc:docMk/>
            <pc:sldMk cId="1747334799" sldId="262"/>
            <ac:picMk id="1026" creationId="{0EA84280-C571-C09C-587D-A68CE56FC538}"/>
          </ac:picMkLst>
        </pc:picChg>
        <pc:picChg chg="add mod">
          <ac:chgData name="상천 김" userId="80ac9b7b8c01c4a9" providerId="LiveId" clId="{32D0AB78-5E72-4663-92AE-DF534C636553}" dt="2025-07-09T11:53:44.420" v="243" actId="1076"/>
          <ac:picMkLst>
            <pc:docMk/>
            <pc:sldMk cId="1747334799" sldId="262"/>
            <ac:picMk id="2050" creationId="{075B7723-1BA1-B187-6BEF-31E808FA351F}"/>
          </ac:picMkLst>
        </pc:picChg>
        <pc:cxnChg chg="add mod">
          <ac:chgData name="상천 김" userId="80ac9b7b8c01c4a9" providerId="LiveId" clId="{32D0AB78-5E72-4663-92AE-DF534C636553}" dt="2025-07-09T11:53:44.420" v="243" actId="1076"/>
          <ac:cxnSpMkLst>
            <pc:docMk/>
            <pc:sldMk cId="1747334799" sldId="262"/>
            <ac:cxnSpMk id="6" creationId="{D8A3D331-6608-5399-A249-A82DBB8AF528}"/>
          </ac:cxnSpMkLst>
        </pc:cxnChg>
        <pc:cxnChg chg="add mod">
          <ac:chgData name="상천 김" userId="80ac9b7b8c01c4a9" providerId="LiveId" clId="{32D0AB78-5E72-4663-92AE-DF534C636553}" dt="2025-07-09T11:53:44.420" v="243" actId="1076"/>
          <ac:cxnSpMkLst>
            <pc:docMk/>
            <pc:sldMk cId="1747334799" sldId="262"/>
            <ac:cxnSpMk id="7" creationId="{38B3AF19-E901-B953-E0D1-50B5B902AE04}"/>
          </ac:cxnSpMkLst>
        </pc:cxnChg>
        <pc:cxnChg chg="add mod">
          <ac:chgData name="상천 김" userId="80ac9b7b8c01c4a9" providerId="LiveId" clId="{32D0AB78-5E72-4663-92AE-DF534C636553}" dt="2025-07-09T11:53:44.420" v="243" actId="1076"/>
          <ac:cxnSpMkLst>
            <pc:docMk/>
            <pc:sldMk cId="1747334799" sldId="262"/>
            <ac:cxnSpMk id="8" creationId="{89634C46-E81B-AB60-FE51-0EB95F22E6B5}"/>
          </ac:cxnSpMkLst>
        </pc:cxnChg>
      </pc:sldChg>
      <pc:sldChg chg="addSp delSp modSp new mod ord">
        <pc:chgData name="상천 김" userId="80ac9b7b8c01c4a9" providerId="LiveId" clId="{32D0AB78-5E72-4663-92AE-DF534C636553}" dt="2025-07-09T12:42:35.769" v="1606"/>
        <pc:sldMkLst>
          <pc:docMk/>
          <pc:sldMk cId="2576506546" sldId="263"/>
        </pc:sldMkLst>
        <pc:spChg chg="mod">
          <ac:chgData name="상천 김" userId="80ac9b7b8c01c4a9" providerId="LiveId" clId="{32D0AB78-5E72-4663-92AE-DF534C636553}" dt="2025-07-09T12:10:46.316" v="859" actId="1076"/>
          <ac:spMkLst>
            <pc:docMk/>
            <pc:sldMk cId="2576506546" sldId="263"/>
            <ac:spMk id="2" creationId="{BA5155D0-0F68-135B-934C-74F6AAEBFFE4}"/>
          </ac:spMkLst>
        </pc:spChg>
        <pc:spChg chg="del">
          <ac:chgData name="상천 김" userId="80ac9b7b8c01c4a9" providerId="LiveId" clId="{32D0AB78-5E72-4663-92AE-DF534C636553}" dt="2025-07-09T11:59:39.875" v="489" actId="478"/>
          <ac:spMkLst>
            <pc:docMk/>
            <pc:sldMk cId="2576506546" sldId="263"/>
            <ac:spMk id="3" creationId="{E5B97F56-9EFE-153A-14FF-2359F912EDB8}"/>
          </ac:spMkLst>
        </pc:spChg>
        <pc:spChg chg="add del mod">
          <ac:chgData name="상천 김" userId="80ac9b7b8c01c4a9" providerId="LiveId" clId="{32D0AB78-5E72-4663-92AE-DF534C636553}" dt="2025-07-09T12:13:42.302" v="906" actId="478"/>
          <ac:spMkLst>
            <pc:docMk/>
            <pc:sldMk cId="2576506546" sldId="263"/>
            <ac:spMk id="18" creationId="{D6C490D1-2444-9CFC-3085-6925E37122DA}"/>
          </ac:spMkLst>
        </pc:spChg>
        <pc:spChg chg="add mod">
          <ac:chgData name="상천 김" userId="80ac9b7b8c01c4a9" providerId="LiveId" clId="{32D0AB78-5E72-4663-92AE-DF534C636553}" dt="2025-07-09T12:16:23.618" v="1003" actId="207"/>
          <ac:spMkLst>
            <pc:docMk/>
            <pc:sldMk cId="2576506546" sldId="263"/>
            <ac:spMk id="24" creationId="{80C420C3-FFBF-1E2C-F4E0-281D6F2EEBF1}"/>
          </ac:spMkLst>
        </pc:spChg>
        <pc:grpChg chg="add mod">
          <ac:chgData name="상천 김" userId="80ac9b7b8c01c4a9" providerId="LiveId" clId="{32D0AB78-5E72-4663-92AE-DF534C636553}" dt="2025-07-09T12:42:35.769" v="1606"/>
          <ac:grpSpMkLst>
            <pc:docMk/>
            <pc:sldMk cId="2576506546" sldId="263"/>
            <ac:grpSpMk id="27" creationId="{56ED3415-5531-874E-5119-EB95F513D54F}"/>
          </ac:grpSpMkLst>
        </pc:grpChg>
        <pc:picChg chg="add del mod">
          <ac:chgData name="상천 김" userId="80ac9b7b8c01c4a9" providerId="LiveId" clId="{32D0AB78-5E72-4663-92AE-DF534C636553}" dt="2025-07-09T12:10:10.101" v="852" actId="478"/>
          <ac:picMkLst>
            <pc:docMk/>
            <pc:sldMk cId="2576506546" sldId="263"/>
            <ac:picMk id="4" creationId="{FE02EECB-F9E5-818E-5EFD-8EA4FA2E5E18}"/>
          </ac:picMkLst>
        </pc:picChg>
        <pc:picChg chg="add del mod">
          <ac:chgData name="상천 김" userId="80ac9b7b8c01c4a9" providerId="LiveId" clId="{32D0AB78-5E72-4663-92AE-DF534C636553}" dt="2025-07-09T12:12:10.416" v="876" actId="478"/>
          <ac:picMkLst>
            <pc:docMk/>
            <pc:sldMk cId="2576506546" sldId="263"/>
            <ac:picMk id="6" creationId="{FDC2B655-D506-14F8-B60F-8B81D0F036AF}"/>
          </ac:picMkLst>
        </pc:picChg>
        <pc:picChg chg="add del mod">
          <ac:chgData name="상천 김" userId="80ac9b7b8c01c4a9" providerId="LiveId" clId="{32D0AB78-5E72-4663-92AE-DF534C636553}" dt="2025-07-09T12:13:34.136" v="900" actId="478"/>
          <ac:picMkLst>
            <pc:docMk/>
            <pc:sldMk cId="2576506546" sldId="263"/>
            <ac:picMk id="17" creationId="{3A4C960B-753A-4CB1-2CBF-4D9277D76FA7}"/>
          </ac:picMkLst>
        </pc:picChg>
        <pc:picChg chg="add del mod">
          <ac:chgData name="상천 김" userId="80ac9b7b8c01c4a9" providerId="LiveId" clId="{32D0AB78-5E72-4663-92AE-DF534C636553}" dt="2025-07-09T12:14:09.338" v="919" actId="478"/>
          <ac:picMkLst>
            <pc:docMk/>
            <pc:sldMk cId="2576506546" sldId="263"/>
            <ac:picMk id="23" creationId="{EAB34C55-9B9B-C063-A808-0EB489C11CF2}"/>
          </ac:picMkLst>
        </pc:picChg>
        <pc:picChg chg="add mod">
          <ac:chgData name="상천 김" userId="80ac9b7b8c01c4a9" providerId="LiveId" clId="{32D0AB78-5E72-4663-92AE-DF534C636553}" dt="2025-07-09T12:14:18.874" v="927" actId="1076"/>
          <ac:picMkLst>
            <pc:docMk/>
            <pc:sldMk cId="2576506546" sldId="263"/>
            <ac:picMk id="26" creationId="{6F324889-C23C-5DAD-2BEF-B3D461055BC7}"/>
          </ac:picMkLst>
        </pc:picChg>
        <pc:picChg chg="mod">
          <ac:chgData name="상천 김" userId="80ac9b7b8c01c4a9" providerId="LiveId" clId="{32D0AB78-5E72-4663-92AE-DF534C636553}" dt="2025-07-09T12:42:35.769" v="1606"/>
          <ac:picMkLst>
            <pc:docMk/>
            <pc:sldMk cId="2576506546" sldId="263"/>
            <ac:picMk id="28" creationId="{487667AC-A3D2-D1C6-ECE3-558C79A11A0C}"/>
          </ac:picMkLst>
        </pc:picChg>
        <pc:picChg chg="add del mod">
          <ac:chgData name="상천 김" userId="80ac9b7b8c01c4a9" providerId="LiveId" clId="{32D0AB78-5E72-4663-92AE-DF534C636553}" dt="2025-07-09T12:10:29.740" v="855" actId="478"/>
          <ac:picMkLst>
            <pc:docMk/>
            <pc:sldMk cId="2576506546" sldId="263"/>
            <ac:picMk id="6146" creationId="{0CA33824-B34A-9FC0-84E1-1C757CEA92D4}"/>
          </ac:picMkLst>
        </pc:picChg>
        <pc:cxnChg chg="add del mod">
          <ac:chgData name="상천 김" userId="80ac9b7b8c01c4a9" providerId="LiveId" clId="{32D0AB78-5E72-4663-92AE-DF534C636553}" dt="2025-07-09T12:12:13.528" v="877" actId="478"/>
          <ac:cxnSpMkLst>
            <pc:docMk/>
            <pc:sldMk cId="2576506546" sldId="263"/>
            <ac:cxnSpMk id="7" creationId="{586DFDE7-3951-9F44-7410-61B953639E5D}"/>
          </ac:cxnSpMkLst>
        </pc:cxnChg>
        <pc:cxnChg chg="add del mod">
          <ac:chgData name="상천 김" userId="80ac9b7b8c01c4a9" providerId="LiveId" clId="{32D0AB78-5E72-4663-92AE-DF534C636553}" dt="2025-07-09T12:12:13.528" v="877" actId="478"/>
          <ac:cxnSpMkLst>
            <pc:docMk/>
            <pc:sldMk cId="2576506546" sldId="263"/>
            <ac:cxnSpMk id="11" creationId="{3DCF5FA2-1579-A37A-6C17-072BD7CE1A22}"/>
          </ac:cxnSpMkLst>
        </pc:cxnChg>
        <pc:cxnChg chg="add del mod">
          <ac:chgData name="상천 김" userId="80ac9b7b8c01c4a9" providerId="LiveId" clId="{32D0AB78-5E72-4663-92AE-DF534C636553}" dt="2025-07-09T12:12:13.528" v="877" actId="478"/>
          <ac:cxnSpMkLst>
            <pc:docMk/>
            <pc:sldMk cId="2576506546" sldId="263"/>
            <ac:cxnSpMk id="15" creationId="{EA6EA325-5619-7E6D-0500-EF5408BBE107}"/>
          </ac:cxnSpMkLst>
        </pc:cxnChg>
        <pc:cxnChg chg="add del mod">
          <ac:chgData name="상천 김" userId="80ac9b7b8c01c4a9" providerId="LiveId" clId="{32D0AB78-5E72-4663-92AE-DF534C636553}" dt="2025-07-09T12:13:42.302" v="906" actId="478"/>
          <ac:cxnSpMkLst>
            <pc:docMk/>
            <pc:sldMk cId="2576506546" sldId="263"/>
            <ac:cxnSpMk id="19" creationId="{80A7EE27-1697-4CE0-31F6-EA3A5367A5CC}"/>
          </ac:cxnSpMkLst>
        </pc:cxnChg>
        <pc:cxnChg chg="add del mod">
          <ac:chgData name="상천 김" userId="80ac9b7b8c01c4a9" providerId="LiveId" clId="{32D0AB78-5E72-4663-92AE-DF534C636553}" dt="2025-07-09T12:13:42.302" v="906" actId="478"/>
          <ac:cxnSpMkLst>
            <pc:docMk/>
            <pc:sldMk cId="2576506546" sldId="263"/>
            <ac:cxnSpMk id="20" creationId="{95D23CB3-0E15-94C1-F1B0-E3868A074A90}"/>
          </ac:cxnSpMkLst>
        </pc:cxnChg>
        <pc:cxnChg chg="add del mod">
          <ac:chgData name="상천 김" userId="80ac9b7b8c01c4a9" providerId="LiveId" clId="{32D0AB78-5E72-4663-92AE-DF534C636553}" dt="2025-07-09T12:13:42.302" v="906" actId="478"/>
          <ac:cxnSpMkLst>
            <pc:docMk/>
            <pc:sldMk cId="2576506546" sldId="263"/>
            <ac:cxnSpMk id="21" creationId="{CCA64F17-4924-6421-839F-6BE493BC5F29}"/>
          </ac:cxnSpMkLst>
        </pc:cxnChg>
        <pc:cxnChg chg="mod">
          <ac:chgData name="상천 김" userId="80ac9b7b8c01c4a9" providerId="LiveId" clId="{32D0AB78-5E72-4663-92AE-DF534C636553}" dt="2025-07-09T12:42:35.769" v="1606"/>
          <ac:cxnSpMkLst>
            <pc:docMk/>
            <pc:sldMk cId="2576506546" sldId="263"/>
            <ac:cxnSpMk id="29" creationId="{93AC76F6-694B-014A-0377-57ABE4F3EE98}"/>
          </ac:cxnSpMkLst>
        </pc:cxnChg>
        <pc:cxnChg chg="mod">
          <ac:chgData name="상천 김" userId="80ac9b7b8c01c4a9" providerId="LiveId" clId="{32D0AB78-5E72-4663-92AE-DF534C636553}" dt="2025-07-09T12:42:35.769" v="1606"/>
          <ac:cxnSpMkLst>
            <pc:docMk/>
            <pc:sldMk cId="2576506546" sldId="263"/>
            <ac:cxnSpMk id="30" creationId="{DAA021CF-7655-03BA-B38E-82C8763CFF0A}"/>
          </ac:cxnSpMkLst>
        </pc:cxnChg>
      </pc:sldChg>
      <pc:sldChg chg="addSp modSp add mod">
        <pc:chgData name="상천 김" userId="80ac9b7b8c01c4a9" providerId="LiveId" clId="{32D0AB78-5E72-4663-92AE-DF534C636553}" dt="2025-07-09T12:04:31.566" v="656" actId="20577"/>
        <pc:sldMkLst>
          <pc:docMk/>
          <pc:sldMk cId="2196507860" sldId="264"/>
        </pc:sldMkLst>
        <pc:spChg chg="mod">
          <ac:chgData name="상천 김" userId="80ac9b7b8c01c4a9" providerId="LiveId" clId="{32D0AB78-5E72-4663-92AE-DF534C636553}" dt="2025-07-09T12:04:31.566" v="656" actId="20577"/>
          <ac:spMkLst>
            <pc:docMk/>
            <pc:sldMk cId="2196507860" sldId="264"/>
            <ac:spMk id="2" creationId="{67848377-2734-28DE-5F6C-9D069C5800FB}"/>
          </ac:spMkLst>
        </pc:spChg>
        <pc:spChg chg="add mod">
          <ac:chgData name="상천 김" userId="80ac9b7b8c01c4a9" providerId="LiveId" clId="{32D0AB78-5E72-4663-92AE-DF534C636553}" dt="2025-07-09T12:04:20.138" v="654" actId="1076"/>
          <ac:spMkLst>
            <pc:docMk/>
            <pc:sldMk cId="2196507860" sldId="264"/>
            <ac:spMk id="3" creationId="{E1F5ED85-1E06-58AF-8991-517002B51287}"/>
          </ac:spMkLst>
        </pc:spChg>
        <pc:spChg chg="mod">
          <ac:chgData name="상천 김" userId="80ac9b7b8c01c4a9" providerId="LiveId" clId="{32D0AB78-5E72-4663-92AE-DF534C636553}" dt="2025-07-09T12:02:51.784" v="516" actId="20577"/>
          <ac:spMkLst>
            <pc:docMk/>
            <pc:sldMk cId="2196507860" sldId="264"/>
            <ac:spMk id="4" creationId="{79DE4313-846F-45C6-9F81-B3B0184956B0}"/>
          </ac:spMkLst>
        </pc:spChg>
        <pc:picChg chg="mod">
          <ac:chgData name="상천 김" userId="80ac9b7b8c01c4a9" providerId="LiveId" clId="{32D0AB78-5E72-4663-92AE-DF534C636553}" dt="2025-07-09T12:02:47.892" v="514" actId="1076"/>
          <ac:picMkLst>
            <pc:docMk/>
            <pc:sldMk cId="2196507860" sldId="264"/>
            <ac:picMk id="1026" creationId="{DC225894-9202-6EE4-BDF1-99D7E68782C3}"/>
          </ac:picMkLst>
        </pc:picChg>
      </pc:sldChg>
      <pc:sldChg chg="modSp add del mod">
        <pc:chgData name="상천 김" userId="80ac9b7b8c01c4a9" providerId="LiveId" clId="{32D0AB78-5E72-4663-92AE-DF534C636553}" dt="2025-07-09T12:04:41.565" v="663" actId="47"/>
        <pc:sldMkLst>
          <pc:docMk/>
          <pc:sldMk cId="2031720926" sldId="265"/>
        </pc:sldMkLst>
        <pc:spChg chg="mod">
          <ac:chgData name="상천 김" userId="80ac9b7b8c01c4a9" providerId="LiveId" clId="{32D0AB78-5E72-4663-92AE-DF534C636553}" dt="2025-07-09T12:04:40.426" v="662"/>
          <ac:spMkLst>
            <pc:docMk/>
            <pc:sldMk cId="2031720926" sldId="265"/>
            <ac:spMk id="2" creationId="{CDDEB1D5-BE42-D423-B9C5-E221546EAD0A}"/>
          </ac:spMkLst>
        </pc:spChg>
      </pc:sldChg>
      <pc:sldChg chg="addSp delSp modSp add mod ord">
        <pc:chgData name="상천 김" userId="80ac9b7b8c01c4a9" providerId="LiveId" clId="{32D0AB78-5E72-4663-92AE-DF534C636553}" dt="2025-07-09T12:48:22.323" v="1710"/>
        <pc:sldMkLst>
          <pc:docMk/>
          <pc:sldMk cId="4057110897" sldId="265"/>
        </pc:sldMkLst>
        <pc:spChg chg="mod">
          <ac:chgData name="상천 김" userId="80ac9b7b8c01c4a9" providerId="LiveId" clId="{32D0AB78-5E72-4663-92AE-DF534C636553}" dt="2025-07-09T12:45:57.699" v="1698" actId="20577"/>
          <ac:spMkLst>
            <pc:docMk/>
            <pc:sldMk cId="4057110897" sldId="265"/>
            <ac:spMk id="2" creationId="{261A50FB-19FD-C518-A170-EC9D37D9C624}"/>
          </ac:spMkLst>
        </pc:spChg>
        <pc:spChg chg="del mod">
          <ac:chgData name="상천 김" userId="80ac9b7b8c01c4a9" providerId="LiveId" clId="{32D0AB78-5E72-4663-92AE-DF534C636553}" dt="2025-07-09T12:05:51.890" v="669" actId="478"/>
          <ac:spMkLst>
            <pc:docMk/>
            <pc:sldMk cId="4057110897" sldId="265"/>
            <ac:spMk id="3" creationId="{AA2AD683-197C-A2D5-06EB-1F16C09CEAE3}"/>
          </ac:spMkLst>
        </pc:spChg>
        <pc:spChg chg="del">
          <ac:chgData name="상천 김" userId="80ac9b7b8c01c4a9" providerId="LiveId" clId="{32D0AB78-5E72-4663-92AE-DF534C636553}" dt="2025-07-09T12:05:53.285" v="670" actId="478"/>
          <ac:spMkLst>
            <pc:docMk/>
            <pc:sldMk cId="4057110897" sldId="265"/>
            <ac:spMk id="4" creationId="{9D39D90A-9F52-6527-4A32-E55B424CA27B}"/>
          </ac:spMkLst>
        </pc:spChg>
        <pc:spChg chg="add mod">
          <ac:chgData name="상천 김" userId="80ac9b7b8c01c4a9" providerId="LiveId" clId="{32D0AB78-5E72-4663-92AE-DF534C636553}" dt="2025-07-09T12:48:22.323" v="1710"/>
          <ac:spMkLst>
            <pc:docMk/>
            <pc:sldMk cId="4057110897" sldId="265"/>
            <ac:spMk id="5" creationId="{31237591-CE2E-96CF-0AFC-70215FDA47FC}"/>
          </ac:spMkLst>
        </pc:spChg>
        <pc:picChg chg="del">
          <ac:chgData name="상천 김" userId="80ac9b7b8c01c4a9" providerId="LiveId" clId="{32D0AB78-5E72-4663-92AE-DF534C636553}" dt="2025-07-09T12:05:48.119" v="667" actId="478"/>
          <ac:picMkLst>
            <pc:docMk/>
            <pc:sldMk cId="4057110897" sldId="265"/>
            <ac:picMk id="1026" creationId="{AEF3CF67-1442-48E3-B091-2321A2D9BD3D}"/>
          </ac:picMkLst>
        </pc:picChg>
        <pc:picChg chg="add mod">
          <ac:chgData name="상천 김" userId="80ac9b7b8c01c4a9" providerId="LiveId" clId="{32D0AB78-5E72-4663-92AE-DF534C636553}" dt="2025-07-09T12:06:19.295" v="677" actId="1076"/>
          <ac:picMkLst>
            <pc:docMk/>
            <pc:sldMk cId="4057110897" sldId="265"/>
            <ac:picMk id="3074" creationId="{E5D2E8C3-4BF1-275F-ED5A-6A2F677B0CCF}"/>
          </ac:picMkLst>
        </pc:picChg>
      </pc:sldChg>
      <pc:sldChg chg="delSp modSp add del mod">
        <pc:chgData name="상천 김" userId="80ac9b7b8c01c4a9" providerId="LiveId" clId="{32D0AB78-5E72-4663-92AE-DF534C636553}" dt="2025-07-09T12:23:08.202" v="1064" actId="47"/>
        <pc:sldMkLst>
          <pc:docMk/>
          <pc:sldMk cId="3253813030" sldId="266"/>
        </pc:sldMkLst>
        <pc:cxnChg chg="del">
          <ac:chgData name="상천 김" userId="80ac9b7b8c01c4a9" providerId="LiveId" clId="{32D0AB78-5E72-4663-92AE-DF534C636553}" dt="2025-07-09T12:17:20.698" v="1004" actId="478"/>
          <ac:cxnSpMkLst>
            <pc:docMk/>
            <pc:sldMk cId="3253813030" sldId="266"/>
            <ac:cxnSpMk id="7" creationId="{71FFDAA5-C65D-1824-66B4-DE3BEBD51A57}"/>
          </ac:cxnSpMkLst>
        </pc:cxnChg>
        <pc:cxnChg chg="del mod">
          <ac:chgData name="상천 김" userId="80ac9b7b8c01c4a9" providerId="LiveId" clId="{32D0AB78-5E72-4663-92AE-DF534C636553}" dt="2025-07-09T12:17:20.698" v="1004" actId="478"/>
          <ac:cxnSpMkLst>
            <pc:docMk/>
            <pc:sldMk cId="3253813030" sldId="266"/>
            <ac:cxnSpMk id="11" creationId="{ABB2E49D-144F-DAC7-ACC1-1A708B0DDF4F}"/>
          </ac:cxnSpMkLst>
        </pc:cxnChg>
        <pc:cxnChg chg="del mod">
          <ac:chgData name="상천 김" userId="80ac9b7b8c01c4a9" providerId="LiveId" clId="{32D0AB78-5E72-4663-92AE-DF534C636553}" dt="2025-07-09T12:17:20.698" v="1004" actId="478"/>
          <ac:cxnSpMkLst>
            <pc:docMk/>
            <pc:sldMk cId="3253813030" sldId="266"/>
            <ac:cxnSpMk id="15" creationId="{6BB7728C-9F8B-0F52-FA47-8A2E1B893227}"/>
          </ac:cxnSpMkLst>
        </pc:cxnChg>
      </pc:sldChg>
      <pc:sldChg chg="add del">
        <pc:chgData name="상천 김" userId="80ac9b7b8c01c4a9" providerId="LiveId" clId="{32D0AB78-5E72-4663-92AE-DF534C636553}" dt="2025-07-09T12:09:25.803" v="849" actId="47"/>
        <pc:sldMkLst>
          <pc:docMk/>
          <pc:sldMk cId="4059108048" sldId="266"/>
        </pc:sldMkLst>
      </pc:sldChg>
      <pc:sldChg chg="addSp delSp modSp add mod">
        <pc:chgData name="상천 김" userId="80ac9b7b8c01c4a9" providerId="LiveId" clId="{32D0AB78-5E72-4663-92AE-DF534C636553}" dt="2025-07-09T12:35:57.255" v="1537" actId="207"/>
        <pc:sldMkLst>
          <pc:docMk/>
          <pc:sldMk cId="2889840355" sldId="267"/>
        </pc:sldMkLst>
        <pc:spChg chg="mod">
          <ac:chgData name="상천 김" userId="80ac9b7b8c01c4a9" providerId="LiveId" clId="{32D0AB78-5E72-4663-92AE-DF534C636553}" dt="2025-07-09T12:35:57.255" v="1537" actId="207"/>
          <ac:spMkLst>
            <pc:docMk/>
            <pc:sldMk cId="2889840355" sldId="267"/>
            <ac:spMk id="2" creationId="{D3CA8705-CEC3-F84C-4559-D0C1AC806EF7}"/>
          </ac:spMkLst>
        </pc:spChg>
        <pc:spChg chg="mod">
          <ac:chgData name="상천 김" userId="80ac9b7b8c01c4a9" providerId="LiveId" clId="{32D0AB78-5E72-4663-92AE-DF534C636553}" dt="2025-07-09T12:20:20.675" v="1059" actId="20577"/>
          <ac:spMkLst>
            <pc:docMk/>
            <pc:sldMk cId="2889840355" sldId="267"/>
            <ac:spMk id="24" creationId="{BCA82D9D-F756-BFD5-A109-2824A7043C65}"/>
          </ac:spMkLst>
        </pc:spChg>
        <pc:grpChg chg="add mod">
          <ac:chgData name="상천 김" userId="80ac9b7b8c01c4a9" providerId="LiveId" clId="{32D0AB78-5E72-4663-92AE-DF534C636553}" dt="2025-07-09T12:35:02.418" v="1526" actId="14100"/>
          <ac:grpSpMkLst>
            <pc:docMk/>
            <pc:sldMk cId="2889840355" sldId="267"/>
            <ac:grpSpMk id="10" creationId="{87C41C86-E0CA-B2F4-A9AE-1326A2CBAB6F}"/>
          </ac:grpSpMkLst>
        </pc:grpChg>
        <pc:picChg chg="add mod">
          <ac:chgData name="상천 김" userId="80ac9b7b8c01c4a9" providerId="LiveId" clId="{32D0AB78-5E72-4663-92AE-DF534C636553}" dt="2025-07-09T12:34:58.053" v="1525" actId="164"/>
          <ac:picMkLst>
            <pc:docMk/>
            <pc:sldMk cId="2889840355" sldId="267"/>
            <ac:picMk id="4" creationId="{599903F3-ED96-DD6E-36B4-E1B477EB1419}"/>
          </ac:picMkLst>
        </pc:picChg>
        <pc:picChg chg="del">
          <ac:chgData name="상천 김" userId="80ac9b7b8c01c4a9" providerId="LiveId" clId="{32D0AB78-5E72-4663-92AE-DF534C636553}" dt="2025-07-09T12:18:06.001" v="1010" actId="478"/>
          <ac:picMkLst>
            <pc:docMk/>
            <pc:sldMk cId="2889840355" sldId="267"/>
            <ac:picMk id="26" creationId="{30AB2C4E-A7DE-7F10-BB0F-4475E1A87C27}"/>
          </ac:picMkLst>
        </pc:picChg>
        <pc:cxnChg chg="add mod">
          <ac:chgData name="상천 김" userId="80ac9b7b8c01c4a9" providerId="LiveId" clId="{32D0AB78-5E72-4663-92AE-DF534C636553}" dt="2025-07-09T12:34:58.053" v="1525" actId="164"/>
          <ac:cxnSpMkLst>
            <pc:docMk/>
            <pc:sldMk cId="2889840355" sldId="267"/>
            <ac:cxnSpMk id="6" creationId="{C257D30A-E334-5B82-CB6F-184739F29D89}"/>
          </ac:cxnSpMkLst>
        </pc:cxnChg>
        <pc:cxnChg chg="add mod">
          <ac:chgData name="상천 김" userId="80ac9b7b8c01c4a9" providerId="LiveId" clId="{32D0AB78-5E72-4663-92AE-DF534C636553}" dt="2025-07-09T12:34:58.053" v="1525" actId="164"/>
          <ac:cxnSpMkLst>
            <pc:docMk/>
            <pc:sldMk cId="2889840355" sldId="267"/>
            <ac:cxnSpMk id="7" creationId="{DF5F3D4C-9E8C-7982-0861-F8C4DE9647D1}"/>
          </ac:cxnSpMkLst>
        </pc:cxnChg>
      </pc:sldChg>
      <pc:sldChg chg="addSp delSp modSp new mod">
        <pc:chgData name="상천 김" userId="80ac9b7b8c01c4a9" providerId="LiveId" clId="{32D0AB78-5E72-4663-92AE-DF534C636553}" dt="2025-07-09T12:50:03.523" v="1791" actId="1076"/>
        <pc:sldMkLst>
          <pc:docMk/>
          <pc:sldMk cId="435446585" sldId="268"/>
        </pc:sldMkLst>
        <pc:spChg chg="mod">
          <ac:chgData name="상천 김" userId="80ac9b7b8c01c4a9" providerId="LiveId" clId="{32D0AB78-5E72-4663-92AE-DF534C636553}" dt="2025-07-09T12:49:57.904" v="1789" actId="1076"/>
          <ac:spMkLst>
            <pc:docMk/>
            <pc:sldMk cId="435446585" sldId="268"/>
            <ac:spMk id="2" creationId="{C18281FA-85BE-45EA-74EC-F6A6B35C651A}"/>
          </ac:spMkLst>
        </pc:spChg>
        <pc:spChg chg="del">
          <ac:chgData name="상천 김" userId="80ac9b7b8c01c4a9" providerId="LiveId" clId="{32D0AB78-5E72-4663-92AE-DF534C636553}" dt="2025-07-09T12:24:55" v="1086"/>
          <ac:spMkLst>
            <pc:docMk/>
            <pc:sldMk cId="435446585" sldId="268"/>
            <ac:spMk id="3" creationId="{B7B31300-8C76-5D5D-82B2-0339FD65EB55}"/>
          </ac:spMkLst>
        </pc:spChg>
        <pc:spChg chg="add mod">
          <ac:chgData name="상천 김" userId="80ac9b7b8c01c4a9" providerId="LiveId" clId="{32D0AB78-5E72-4663-92AE-DF534C636553}" dt="2025-07-09T12:49:52.511" v="1788" actId="14100"/>
          <ac:spMkLst>
            <pc:docMk/>
            <pc:sldMk cId="435446585" sldId="268"/>
            <ac:spMk id="4" creationId="{1B2C7310-CD79-ECBE-6800-9575C4F4EA74}"/>
          </ac:spMkLst>
        </pc:spChg>
        <pc:picChg chg="add mod">
          <ac:chgData name="상천 김" userId="80ac9b7b8c01c4a9" providerId="LiveId" clId="{32D0AB78-5E72-4663-92AE-DF534C636553}" dt="2025-07-09T12:50:03.523" v="1791" actId="1076"/>
          <ac:picMkLst>
            <pc:docMk/>
            <pc:sldMk cId="435446585" sldId="268"/>
            <ac:picMk id="7170" creationId="{F7C277C4-5F5B-B9FA-5A68-029F6AFFF889}"/>
          </ac:picMkLst>
        </pc:picChg>
      </pc:sldChg>
      <pc:sldChg chg="modSp add del mod">
        <pc:chgData name="상천 김" userId="80ac9b7b8c01c4a9" providerId="LiveId" clId="{32D0AB78-5E72-4663-92AE-DF534C636553}" dt="2025-07-09T12:45:39.111" v="1693" actId="47"/>
        <pc:sldMkLst>
          <pc:docMk/>
          <pc:sldMk cId="1362191522" sldId="269"/>
        </pc:sldMkLst>
        <pc:spChg chg="mod">
          <ac:chgData name="상천 김" userId="80ac9b7b8c01c4a9" providerId="LiveId" clId="{32D0AB78-5E72-4663-92AE-DF534C636553}" dt="2025-07-09T12:36:42.264" v="1573" actId="20577"/>
          <ac:spMkLst>
            <pc:docMk/>
            <pc:sldMk cId="1362191522" sldId="269"/>
            <ac:spMk id="2" creationId="{0CC906C9-53B9-6363-96DC-73BBDF6C61C9}"/>
          </ac:spMkLst>
        </pc:spChg>
      </pc:sldChg>
      <pc:sldChg chg="new del">
        <pc:chgData name="상천 김" userId="80ac9b7b8c01c4a9" providerId="LiveId" clId="{32D0AB78-5E72-4663-92AE-DF534C636553}" dt="2025-07-09T12:38:07.293" v="1581" actId="47"/>
        <pc:sldMkLst>
          <pc:docMk/>
          <pc:sldMk cId="2023663472" sldId="270"/>
        </pc:sldMkLst>
      </pc:sldChg>
      <pc:sldChg chg="modSp add mod">
        <pc:chgData name="상천 김" userId="80ac9b7b8c01c4a9" providerId="LiveId" clId="{32D0AB78-5E72-4663-92AE-DF534C636553}" dt="2025-07-09T12:38:55.580" v="1605"/>
        <pc:sldMkLst>
          <pc:docMk/>
          <pc:sldMk cId="3827034422" sldId="270"/>
        </pc:sldMkLst>
        <pc:spChg chg="mod">
          <ac:chgData name="상천 김" userId="80ac9b7b8c01c4a9" providerId="LiveId" clId="{32D0AB78-5E72-4663-92AE-DF534C636553}" dt="2025-07-09T12:38:55.580" v="1605"/>
          <ac:spMkLst>
            <pc:docMk/>
            <pc:sldMk cId="3827034422" sldId="270"/>
            <ac:spMk id="4" creationId="{8D04487C-B9F3-518F-53B0-7BB06C281FDA}"/>
          </ac:spMkLst>
        </pc:spChg>
      </pc:sldChg>
      <pc:sldChg chg="modSp add mod">
        <pc:chgData name="상천 김" userId="80ac9b7b8c01c4a9" providerId="LiveId" clId="{32D0AB78-5E72-4663-92AE-DF534C636553}" dt="2025-07-09T12:46:36.047" v="1709" actId="207"/>
        <pc:sldMkLst>
          <pc:docMk/>
          <pc:sldMk cId="3921565993" sldId="271"/>
        </pc:sldMkLst>
        <pc:spChg chg="mod">
          <ac:chgData name="상천 김" userId="80ac9b7b8c01c4a9" providerId="LiveId" clId="{32D0AB78-5E72-4663-92AE-DF534C636553}" dt="2025-07-09T12:46:36.047" v="1709" actId="207"/>
          <ac:spMkLst>
            <pc:docMk/>
            <pc:sldMk cId="3921565993" sldId="271"/>
            <ac:spMk id="2" creationId="{6AC63D5E-FBB3-F057-54CD-2DBF6C74B47F}"/>
          </ac:spMkLst>
        </pc:spChg>
        <pc:spChg chg="mod">
          <ac:chgData name="상천 김" userId="80ac9b7b8c01c4a9" providerId="LiveId" clId="{32D0AB78-5E72-4663-92AE-DF534C636553}" dt="2025-07-09T12:44:13.381" v="1627" actId="20577"/>
          <ac:spMkLst>
            <pc:docMk/>
            <pc:sldMk cId="3921565993" sldId="271"/>
            <ac:spMk id="24" creationId="{93CAF642-A434-C3DB-8A1B-5600D0FD7B3A}"/>
          </ac:spMkLst>
        </pc:spChg>
        <pc:grpChg chg="mod">
          <ac:chgData name="상천 김" userId="80ac9b7b8c01c4a9" providerId="LiveId" clId="{32D0AB78-5E72-4663-92AE-DF534C636553}" dt="2025-07-09T12:42:57.177" v="1610" actId="1076"/>
          <ac:grpSpMkLst>
            <pc:docMk/>
            <pc:sldMk cId="3921565993" sldId="271"/>
            <ac:grpSpMk id="10" creationId="{623395D1-E48C-436C-C904-EA0EA1416D47}"/>
          </ac:grpSpMkLst>
        </pc:grpChg>
        <pc:cxnChg chg="mod">
          <ac:chgData name="상천 김" userId="80ac9b7b8c01c4a9" providerId="LiveId" clId="{32D0AB78-5E72-4663-92AE-DF534C636553}" dt="2025-07-09T12:43:25.461" v="1613" actId="14100"/>
          <ac:cxnSpMkLst>
            <pc:docMk/>
            <pc:sldMk cId="3921565993" sldId="271"/>
            <ac:cxnSpMk id="6" creationId="{829FD452-C30B-B5C7-2B47-16511217DBE8}"/>
          </ac:cxnSpMkLst>
        </pc:cxnChg>
        <pc:cxnChg chg="mod">
          <ac:chgData name="상천 김" userId="80ac9b7b8c01c4a9" providerId="LiveId" clId="{32D0AB78-5E72-4663-92AE-DF534C636553}" dt="2025-07-09T12:43:58.766" v="1617" actId="14100"/>
          <ac:cxnSpMkLst>
            <pc:docMk/>
            <pc:sldMk cId="3921565993" sldId="271"/>
            <ac:cxnSpMk id="7" creationId="{D7405AA4-4E7C-AF94-6066-E7258F8A395F}"/>
          </ac:cxnSpMkLst>
        </pc:cxnChg>
      </pc:sldChg>
      <pc:sldChg chg="new del">
        <pc:chgData name="상천 김" userId="80ac9b7b8c01c4a9" providerId="LiveId" clId="{32D0AB78-5E72-4663-92AE-DF534C636553}" dt="2025-07-09T12:48:48.794" v="1712" actId="47"/>
        <pc:sldMkLst>
          <pc:docMk/>
          <pc:sldMk cId="1941082399" sldId="272"/>
        </pc:sldMkLst>
      </pc:sldChg>
      <pc:sldChg chg="modSp add mod">
        <pc:chgData name="상천 김" userId="80ac9b7b8c01c4a9" providerId="LiveId" clId="{32D0AB78-5E72-4663-92AE-DF534C636553}" dt="2025-07-09T12:50:44.551" v="1857"/>
        <pc:sldMkLst>
          <pc:docMk/>
          <pc:sldMk cId="4158133676" sldId="272"/>
        </pc:sldMkLst>
        <pc:spChg chg="mod">
          <ac:chgData name="상천 김" userId="80ac9b7b8c01c4a9" providerId="LiveId" clId="{32D0AB78-5E72-4663-92AE-DF534C636553}" dt="2025-07-09T12:49:13.006" v="1761"/>
          <ac:spMkLst>
            <pc:docMk/>
            <pc:sldMk cId="4158133676" sldId="272"/>
            <ac:spMk id="4" creationId="{E840667A-2E71-72DF-1E52-FABDACD9788D}"/>
          </ac:spMkLst>
        </pc:spChg>
        <pc:spChg chg="mod">
          <ac:chgData name="상천 김" userId="80ac9b7b8c01c4a9" providerId="LiveId" clId="{32D0AB78-5E72-4663-92AE-DF534C636553}" dt="2025-07-09T12:50:44.551" v="1857"/>
          <ac:spMkLst>
            <pc:docMk/>
            <pc:sldMk cId="4158133676" sldId="272"/>
            <ac:spMk id="5" creationId="{22DAEB31-9EAE-47AE-9360-04DDB87BE826}"/>
          </ac:spMkLst>
        </pc:spChg>
      </pc:sldChg>
      <pc:sldChg chg="addSp delSp modSp new mod">
        <pc:chgData name="상천 김" userId="80ac9b7b8c01c4a9" providerId="LiveId" clId="{32D0AB78-5E72-4663-92AE-DF534C636553}" dt="2025-07-09T12:56:01.125" v="2021"/>
        <pc:sldMkLst>
          <pc:docMk/>
          <pc:sldMk cId="2270569528" sldId="273"/>
        </pc:sldMkLst>
        <pc:spChg chg="mod">
          <ac:chgData name="상천 김" userId="80ac9b7b8c01c4a9" providerId="LiveId" clId="{32D0AB78-5E72-4663-92AE-DF534C636553}" dt="2025-07-09T12:53:54.437" v="2020" actId="20577"/>
          <ac:spMkLst>
            <pc:docMk/>
            <pc:sldMk cId="2270569528" sldId="273"/>
            <ac:spMk id="2" creationId="{732B76E0-AD8F-1B1B-26C3-44F72718F69C}"/>
          </ac:spMkLst>
        </pc:spChg>
        <pc:spChg chg="del">
          <ac:chgData name="상천 김" userId="80ac9b7b8c01c4a9" providerId="LiveId" clId="{32D0AB78-5E72-4663-92AE-DF534C636553}" dt="2025-07-09T12:56:01.125" v="2021"/>
          <ac:spMkLst>
            <pc:docMk/>
            <pc:sldMk cId="2270569528" sldId="273"/>
            <ac:spMk id="3" creationId="{11280CFC-64DB-C132-EC16-5EDD11E5D6A3}"/>
          </ac:spMkLst>
        </pc:spChg>
        <pc:picChg chg="add mod">
          <ac:chgData name="상천 김" userId="80ac9b7b8c01c4a9" providerId="LiveId" clId="{32D0AB78-5E72-4663-92AE-DF534C636553}" dt="2025-07-09T12:56:01.125" v="2021"/>
          <ac:picMkLst>
            <pc:docMk/>
            <pc:sldMk cId="2270569528" sldId="273"/>
            <ac:picMk id="8194" creationId="{EB6290E1-428F-093D-EFE8-143737343425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09:00:09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1823 24575,'-2'-17'0,"-1"1"0,0 0 0,-1 0 0,-1 0 0,-1 0 0,0 0 0,-1 1 0,-1 1 0,-12-20 0,-10-22 0,12 20 0,-74-171 0,81 178 0,2-1 0,1 0 0,2 0 0,0-1 0,-1-41 0,8-227 0,1 119 0,-1 162 0,0 0 0,1 0 0,1 0 0,1 0 0,0 0 0,2 1 0,0 0 0,1 0 0,0 0 0,1 1 0,1 0 0,1 1 0,0 0 0,16-17 0,-2 6 0,0 1 0,2 1 0,1 1 0,1 2 0,1 1 0,44-24 0,-14 15 0,1 1 0,1 4 0,1 2 0,1 3 0,1 2 0,70-8 0,7 9 0,248 2 0,-334 17 0,-1 3 0,1 2 0,-1 2 0,-1 3 0,75 28 0,-92-30 0,-5-1 0,44 20 0,-66-26 0,0 1 0,0 0 0,-1 1 0,0-1 0,0 2 0,-1-1 0,0 1 0,0 0 0,8 10 0,-8-7 0,18 25 0,36 64 0,-54-86 0,-1 0 0,-1 1 0,0 0 0,-1 0 0,0 1 0,-2-1 0,1 1 0,0 26 0,-4 13-1365,1-30-5461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0:25:26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747 1 24575,'-37'0'0,"1"2"0,0 1 0,-1 2 0,-43 12 0,60-12 0,0 2 0,0 1 0,1 0 0,0 1 0,1 2 0,0-1 0,1 2 0,-30 26 0,-63 80 0,64-66 0,29-34 0,2 1 0,0 0 0,1 1 0,1 0 0,0 1 0,2 1 0,1 0 0,-13 37 0,20-50-88,-5 18-338,0-1 1,-7 50-1,14-52-6400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09:00:10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24575,'68'57'0,"-54"-44"0,1-1 0,1 0 0,0-1 0,0 0 0,1-1 0,0-1 0,36 13 0,-48-22 0,0 1 0,0 0 0,0-1 0,0 0 0,0 0 0,0-1 0,0 0 0,0 1 0,0-2 0,0 1 0,-1 0 0,1-1 0,0 0 0,-1 0 0,1 0 0,-1-1 0,7-5 0,11-7 0,-1-2 0,21-21 0,-17 15 0,26-26-1365,-32 28-5461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09:00:14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2109 43 24575,'-2'21'0,"0"0"0,-1-1 0,-1 1 0,-1-1 0,-1 0 0,-1 0 0,0-1 0,-2 0 0,0 0 0,-1-1 0,-1 0 0,-21 27 0,12-19 0,-2-2 0,0 0 0,-2-1 0,-1-1 0,0-2 0,-1 0 0,-40 21 0,3-11 0,-1-3 0,-116 32 0,97-33 0,-12 0 0,-1-3 0,-1-5 0,0-4 0,-1-5 0,-142-3 0,181-6 0,22 2 0,1-3 0,-66-8 0,91 6 0,0 1 0,0-1 0,1-1 0,-1 0 0,1 0 0,-1-1 0,1 0 0,1-1 0,-1 0 0,1-1 0,0 0 0,0 0 0,-10-13 0,-3-4 0,2-1 0,1-2 0,1 1 0,1-2 0,2-1 0,0 0 0,2 0 0,2-1 0,0-1 0,2 0 0,-6-43 0,-9-68 120,19 124-368,0 1 1,-1 0-1,0 0 1,-2 1-1,-17-31 1,15 34-6579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09:00:14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24575,'0'5'0,"0"6"0,0 10 0,-5 12 0,-1 9 0,-5 7 0,0 0 0,-3 0 0,1-2 0,2-10-8191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09:00:15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24575,'5'0'0,"6"0"0,10 0 0,7 0 0,8 0 0,11 0 0,8 0 0,9 0 0,2 0 0,4 0 0,5 0 0,3 0 0,2 0 0,-2 0 0,-10 0 0,-12 0 0,-16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09:00:3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29 194 24575,'-5'34'0,"-1"-10"0,0 1 0,1 1 0,2-1 0,0 50 0,3-59 0,1-1 0,1 0 0,1 0 0,0 0 0,1 0 0,0-1 0,2 1 0,-1-1 0,14 22 0,3 1 0,2-1 0,1-2 0,2 0 0,1-2 0,42 37 0,-41-43 0,2-3 0,0 0 0,2-2 0,0-1 0,1-2 0,1-1 0,51 17 0,-16-8 0,-12-4 0,63 15 0,-77-26 0,9 3 0,0-3 0,88 7 0,-125-17 0,0-1 0,0 0 0,0-2 0,0 0 0,-1 0 0,1-2 0,0 0 0,-1 0 0,0-2 0,0 0 0,0 0 0,-1-2 0,19-12 0,-20 11 0,0-1 0,-1-1 0,0-1 0,0 1 0,-2-2 0,15-19 0,-8 4 0,-1 0 0,15-39 0,-12 24 0,-2-1 0,-1-1 0,-3 0 0,9-53 0,-14 53 0,-5 30 0,-1 0 0,0 0 0,-1 0 0,0-15 0,-2 23 0,0 0 0,0 1 0,-1-1 0,0 1 0,0-1 0,-1 1 0,1 0 0,-1-1 0,-1 1 0,1 1 0,-1-1 0,-6-7 0,-34-31 0,35 37 0,0-1 0,1-1 0,0 1 0,1-1 0,-14-20 0,20 26 0,0 0 0,-1-1 0,1 1 0,0 0 0,1 0 0,-1-1 0,0 1 0,1 0 0,0-1 0,0 1 0,0-1 0,0 1 0,1 0 0,-1-1 0,1 1 0,0 0 0,0-1 0,0 1 0,0 0 0,1 0 0,-1 0 0,1 0 0,0 0 0,-1 0 0,4-3 0,4-5 0,1 1 0,0 0 0,0 0 0,17-11 0,-13 11 0,-2-1 0,21-21 0,-30 29-114,0 0 1,0 0-1,0 0 0,1 0 0,-1 1 1,1-1-1,0 1 0,0 0 0,0 0 1,0 0-1,6-1 0,9-2-6712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09:00:38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24575,'-1'1'0,"0"-1"0,-1 1 0,1-1 0,0 0 0,0 1 0,0 0 0,0-1 0,0 1 0,1-1 0,-1 1 0,0 0 0,0 0 0,0 0 0,0 0 0,1-1 0,-1 1 0,1 0 0,-1 0 0,0 0 0,1 0 0,-1 0 0,1 0 0,0 1 0,-1-1 0,1 0 0,0 0 0,0 2 0,-6 39 0,4-29 0,-24 89 0,19-80 0,0 1 0,2 1 0,0-1 0,-1 36 0,6-33-1365,0-2-5461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09:00:46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1552 85 24575,'0'-3'0,"-1"-1"0,0 1 0,0 0 0,0 0 0,0 0 0,-1 0 0,1 0 0,-1 0 0,0 0 0,0 1 0,0-1 0,0 0 0,0 1 0,-1 0 0,1-1 0,-1 1 0,1 0 0,-1 0 0,0 1 0,0-1 0,0 0 0,0 1 0,0 0 0,0 0 0,0 0 0,-6-1 0,-9-4 0,-1 2 0,0 0 0,-25-1 0,-238 2 0,143 6 0,111-2 0,0 2 0,0 1 0,1 2 0,-1 0 0,1 2 0,1 1 0,-1 1 0,1 1 0,-32 20 0,-7 8 0,2 2 0,-71 61 0,94-67 0,2 2 0,1 1 0,1 1 0,-44 67 0,73-95 0,1 0 0,0 1 0,-6 18 0,8-18 0,-1 0 0,0 0 0,-13 19 0,4-9 0,1 1 0,0 0 0,2 1 0,1 0 0,1 1 0,1 0 0,-9 50 0,11-34 0,2 1 0,1 0 0,3 0 0,5 52 0,-4-88 0,0-1 0,0 1 0,0-1 0,1 1 0,-1-1 0,1 0 0,1 1 0,-1-1 0,1 0 0,0-1 0,0 1 0,0 0 0,1-1 0,-1 0 0,1 1 0,0-1 0,0-1 0,9 7 0,-2-4 0,0 0 0,0 0 0,1-1 0,0-1 0,0 0 0,0 0 0,16 1 0,11 3 0,-8-1 0,1-1 0,59 2 0,-43-6 66,51 9-1,30 2-1561,-105-12-5330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09:00:47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24575,'132'146'0,"-128"-142"0,0 0 0,1 1 0,-2 0 0,1-1 0,-1 2 0,1-1 0,-1 0 0,-1 1 0,1-1 0,-1 1 0,3 11 0,-4-14 0,-1 0 0,0 0 0,0 0 0,0 0 0,-1 0 0,1 0 0,-1 0 0,0 0 0,1 0 0,-1 0 0,-1 0 0,1 0 0,0 0 0,-1-1 0,1 1 0,-1 0 0,0-1 0,0 0 0,0 1 0,0-1 0,0 0 0,-1 0 0,1 0 0,-5 3 0,-44 27 0,40-26 0,-1 1 0,1 1 0,0-1 0,0 2 0,-12 12 0,-42 41-1365,51-50-5461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31F86-0C4E-D15D-B074-1A14A0813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F491A0-7D75-936A-EA9C-BBDB8607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4006DA-A269-3DFD-B5B3-6EE3E8B9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22D76-B551-D729-C7CF-A8BDF01F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C44FCE-A23E-CAB8-0CB3-906D1427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6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9540B-0B21-C2AB-BC78-024B368B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743643-18CC-3CD3-D822-C6B0CFFDC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B14B4-E80F-E3D4-B2F8-D17BE934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09DE-F998-D2E9-3DB2-E14F5EB6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71E77-43C8-007E-0E7D-7A3F3710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0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C42428-DCEC-9DE0-48B2-44672B502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7DC9ED-6DA4-7358-1E06-B8961AE22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542EFA-3211-4F09-6A34-DC821EE1B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A7719-D480-D243-A704-CA2C8557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6D792-651E-E7F3-624F-1BFBE8594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80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AD044-94B1-259A-A8F8-FD309B1E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03FD0-CACE-B126-88FC-7F570A93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D9312-D89B-C6FB-F137-EE2BE8A8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A7201D-D04E-B7A3-DB0A-C931DA6E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72F0E-B05A-488F-8A36-9BFF6F22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2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308DB-1D5C-60AE-FA09-917B7ECA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66FAC5-C2D5-E7CB-4A1F-2D1089CEA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02CD0-BB19-7261-463E-E5019AFA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64ADC-A196-EEB2-C465-922109CB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2245A-2188-954B-C9C9-A9D50A88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1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C15BC-5D86-91CE-287D-4C35678B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42702-777D-FBEB-32F5-D6888B833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BDFC96-395A-DFED-5055-ED5609650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1117F-96E0-FCB6-3C83-E77A9239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7BA44-23F7-9C0F-5C5D-E378C8AF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50D1C9-A839-AE1D-CB42-0280E626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0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1007E-1F8B-6BAC-15E9-5AE3BD6A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E11E13-C7FE-E380-9541-D39940C8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E14849-00AB-E391-9ED1-F1A056E27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1C184D-85CF-1F49-51A3-9563929E3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897C57-E683-6985-DBA6-863FF4BA4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4942E3-74E5-A5C1-67AC-22B38340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FBE4F3-3FB9-63FD-63AE-74D3587F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F8557-5EE6-E804-1A26-1DA33FA6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8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05EB2-222E-4131-F344-5693A5FC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1E924B-6FF3-473D-DEFD-EA12D52D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C03055-2432-55E1-429F-A8918C42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33AB8-B881-CFAA-8502-E80472BC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78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D5BA20-C1E8-8A9C-B2F6-8021D80C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0F21D1-54FF-DE33-CC3F-B39DD103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20078A-EC3D-789C-08F7-A47F63E8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6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D9196-6557-6EE1-7100-DC8B6471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5E8EC-97C5-16C3-CF06-DC461C758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2F38FC-394A-E0B0-7489-7BAA4DB05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008C7-551C-4626-00C4-0AF4DA8B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2AB37B-EC95-36AC-BB95-F2384DB0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56EF78-230D-5148-1B14-94071529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43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05AC1-AA57-D5AA-7F0D-A43C6101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8E64E7-3338-45B5-7D7B-4303C93C4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8524BB-86FD-EAF3-468D-3180E3CC9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F9DEC0-5FCF-BE4B-9AD3-36B05E71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D7B35-3437-4A37-99C6-0165191BA9B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219C14-911C-0FC3-5675-BDCC823F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E452E0-407C-8491-C854-F0836F4E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4A2D2C-99D8-993A-F039-ADE6E51F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E35B7B-7E71-995F-AC80-72BFC525C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EB8977-56BD-4D47-7549-BE790102F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AD7B35-3437-4A37-99C6-0165191BA9B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7DFAD-0B86-8C95-9BF7-56B788FB6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A9036-AC0A-065F-EA71-8EACCCA7F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8B9E4-1FEF-40C8-B4DF-8CACB7CF38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76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0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4192C77-B792-13E2-E023-9F8E798B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267" y="1080372"/>
            <a:ext cx="4781072" cy="427681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6499E4-A160-9D01-014C-36F1F51357B0}"/>
              </a:ext>
            </a:extLst>
          </p:cNvPr>
          <p:cNvGrpSpPr/>
          <p:nvPr/>
        </p:nvGrpSpPr>
        <p:grpSpPr>
          <a:xfrm>
            <a:off x="8745527" y="4442525"/>
            <a:ext cx="888480" cy="656640"/>
            <a:chOff x="8745527" y="4442525"/>
            <a:chExt cx="888480" cy="65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A7AC52E-E541-C588-3AD0-0E953105D58D}"/>
                    </a:ext>
                  </a:extLst>
                </p14:cNvPr>
                <p14:cNvContentPartPr/>
                <p14:nvPr/>
              </p14:nvContentPartPr>
              <p14:xfrm>
                <a:off x="8745527" y="4442525"/>
                <a:ext cx="767160" cy="65664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A7AC52E-E541-C588-3AD0-0E953105D58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736527" y="4433525"/>
                  <a:ext cx="78480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CA8DC54-869B-D441-7261-B06E3932881F}"/>
                    </a:ext>
                  </a:extLst>
                </p14:cNvPr>
                <p14:cNvContentPartPr/>
                <p14:nvPr/>
              </p14:nvContentPartPr>
              <p14:xfrm>
                <a:off x="9451847" y="4631165"/>
                <a:ext cx="182160" cy="680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CA8DC54-869B-D441-7261-B06E3932881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43207" y="4622165"/>
                  <a:ext cx="19980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6E5FF6-0D1C-FD31-40B2-85D375D2BAE6}"/>
              </a:ext>
            </a:extLst>
          </p:cNvPr>
          <p:cNvGrpSpPr/>
          <p:nvPr/>
        </p:nvGrpSpPr>
        <p:grpSpPr>
          <a:xfrm>
            <a:off x="6882167" y="3110525"/>
            <a:ext cx="790920" cy="279720"/>
            <a:chOff x="6882167" y="3110525"/>
            <a:chExt cx="79092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F10EC96-4D9A-CCDE-B07B-579956D38CA2}"/>
                    </a:ext>
                  </a:extLst>
                </p14:cNvPr>
                <p14:cNvContentPartPr/>
                <p14:nvPr/>
              </p14:nvContentPartPr>
              <p14:xfrm>
                <a:off x="6913847" y="3115205"/>
                <a:ext cx="759240" cy="2750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F10EC96-4D9A-CCDE-B07B-579956D38C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5207" y="3106565"/>
                  <a:ext cx="776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836A799-E6EE-23CD-4E3A-00D99FB3DD77}"/>
                    </a:ext>
                  </a:extLst>
                </p14:cNvPr>
                <p14:cNvContentPartPr/>
                <p14:nvPr/>
              </p14:nvContentPartPr>
              <p14:xfrm>
                <a:off x="6882167" y="3110525"/>
                <a:ext cx="25920" cy="1238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836A799-E6EE-23CD-4E3A-00D99FB3DD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73167" y="3101885"/>
                  <a:ext cx="43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BD5D16D-0AC4-3410-BA33-19D99EB16CE4}"/>
                    </a:ext>
                  </a:extLst>
                </p14:cNvPr>
                <p14:cNvContentPartPr/>
                <p14:nvPr/>
              </p14:nvContentPartPr>
              <p14:xfrm>
                <a:off x="6907727" y="3170285"/>
                <a:ext cx="316440" cy="3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BD5D16D-0AC4-3410-BA33-19D99EB16CE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98727" y="3161645"/>
                  <a:ext cx="33408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6848A98F-7725-A1B5-B92A-85D14698F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50" y="1251835"/>
            <a:ext cx="4781072" cy="42768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52A3C75-5A6B-2647-43DA-25B5CBA5CD08}"/>
                  </a:ext>
                </a:extLst>
              </p14:cNvPr>
              <p14:cNvContentPartPr/>
              <p14:nvPr/>
            </p14:nvContentPartPr>
            <p14:xfrm>
              <a:off x="1738847" y="3140405"/>
              <a:ext cx="595800" cy="40932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52A3C75-5A6B-2647-43DA-25B5CBA5CD0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30207" y="3131765"/>
                <a:ext cx="6134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5DC83085-59A2-CF96-5892-25C80A9607ED}"/>
                  </a:ext>
                </a:extLst>
              </p14:cNvPr>
              <p14:cNvContentPartPr/>
              <p14:nvPr/>
            </p14:nvContentPartPr>
            <p14:xfrm>
              <a:off x="2225567" y="3219965"/>
              <a:ext cx="30600" cy="13788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5DC83085-59A2-CF96-5892-25C80A9607E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16927" y="3210965"/>
                <a:ext cx="4824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905E0016-F9AA-6C63-2AB5-5EE48D7C933B}"/>
              </a:ext>
            </a:extLst>
          </p:cNvPr>
          <p:cNvGrpSpPr/>
          <p:nvPr/>
        </p:nvGrpSpPr>
        <p:grpSpPr>
          <a:xfrm>
            <a:off x="3058967" y="4740245"/>
            <a:ext cx="558720" cy="581040"/>
            <a:chOff x="3058967" y="4740245"/>
            <a:chExt cx="558720" cy="58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A04CEA2A-8E43-92CF-6441-2FEE4E9FB631}"/>
                    </a:ext>
                  </a:extLst>
                </p14:cNvPr>
                <p14:cNvContentPartPr/>
                <p14:nvPr/>
              </p14:nvContentPartPr>
              <p14:xfrm>
                <a:off x="3058967" y="4740245"/>
                <a:ext cx="558720" cy="4885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A04CEA2A-8E43-92CF-6441-2FEE4E9FB63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50327" y="4731245"/>
                  <a:ext cx="57636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11FFBDC4-F336-C601-E688-F9E6C197CBA8}"/>
                    </a:ext>
                  </a:extLst>
                </p14:cNvPr>
                <p14:cNvContentPartPr/>
                <p14:nvPr/>
              </p14:nvContentPartPr>
              <p14:xfrm>
                <a:off x="3285047" y="5158205"/>
                <a:ext cx="88200" cy="1630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11FFBDC4-F336-C601-E688-F9E6C197CB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76047" y="5149565"/>
                  <a:ext cx="105840" cy="18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037EDB4-16AF-8210-ABAC-12E07A672427}"/>
              </a:ext>
            </a:extLst>
          </p:cNvPr>
          <p:cNvSpPr txBox="1"/>
          <p:nvPr/>
        </p:nvSpPr>
        <p:spPr>
          <a:xfrm>
            <a:off x="2433914" y="2642574"/>
            <a:ext cx="5383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➊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CFE4FA-2288-CD9E-435A-D8D48E35B436}"/>
              </a:ext>
            </a:extLst>
          </p:cNvPr>
          <p:cNvSpPr txBox="1"/>
          <p:nvPr/>
        </p:nvSpPr>
        <p:spPr>
          <a:xfrm>
            <a:off x="3564295" y="4255567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➋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183547-E158-BD9A-DE80-FFBA2DD93972}"/>
              </a:ext>
            </a:extLst>
          </p:cNvPr>
          <p:cNvSpPr txBox="1"/>
          <p:nvPr/>
        </p:nvSpPr>
        <p:spPr>
          <a:xfrm>
            <a:off x="7683145" y="2698734"/>
            <a:ext cx="473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9C5B46-CD74-5FAC-81E8-91238ED2D4EC}"/>
              </a:ext>
            </a:extLst>
          </p:cNvPr>
          <p:cNvSpPr txBox="1"/>
          <p:nvPr/>
        </p:nvSpPr>
        <p:spPr>
          <a:xfrm>
            <a:off x="9275447" y="3861333"/>
            <a:ext cx="59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➍</a:t>
            </a:r>
          </a:p>
        </p:txBody>
      </p:sp>
    </p:spTree>
    <p:extLst>
      <p:ext uri="{BB962C8B-B14F-4D97-AF65-F5344CB8AC3E}">
        <p14:creationId xmlns:p14="http://schemas.microsoft.com/office/powerpoint/2010/main" val="980134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155D0-0F68-135B-934C-74F6AAEBF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6247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벡터 </a:t>
            </a:r>
            <a:r>
              <a:rPr lang="en-US" altLang="ko-KR" dirty="0"/>
              <a:t>+ </a:t>
            </a:r>
            <a:r>
              <a:rPr lang="ko-KR" altLang="en-US" dirty="0"/>
              <a:t>벡터 </a:t>
            </a:r>
            <a:r>
              <a:rPr lang="en-US" altLang="ko-KR" dirty="0"/>
              <a:t>= </a:t>
            </a:r>
            <a:r>
              <a:rPr lang="ko-KR" altLang="en-US" dirty="0"/>
              <a:t>벡터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C420C3-FFBF-1E2C-F4E0-281D6F2EEBF1}"/>
              </a:ext>
            </a:extLst>
          </p:cNvPr>
          <p:cNvSpPr txBox="1"/>
          <p:nvPr/>
        </p:nvSpPr>
        <p:spPr>
          <a:xfrm>
            <a:off x="7106479" y="2028616"/>
            <a:ext cx="442941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A: (3, 0.5)</a:t>
            </a:r>
          </a:p>
          <a:p>
            <a:r>
              <a:rPr lang="en-US" altLang="ko-KR" sz="4400" dirty="0">
                <a:solidFill>
                  <a:schemeClr val="accent6"/>
                </a:solidFill>
              </a:rPr>
              <a:t>B: (1.5, 2)</a:t>
            </a:r>
          </a:p>
          <a:p>
            <a:endParaRPr lang="en-US" altLang="ko-KR" sz="4400" dirty="0"/>
          </a:p>
          <a:p>
            <a:r>
              <a:rPr lang="en-US" altLang="ko-KR" sz="4400" dirty="0">
                <a:solidFill>
                  <a:srgbClr val="FF0000"/>
                </a:solidFill>
              </a:rPr>
              <a:t>A+B = (4.5, 2.5) 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F324889-C23C-5DAD-2BEF-B3D46105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31" y="357808"/>
            <a:ext cx="5518121" cy="510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06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6D52E-8923-89A9-081F-F2FA5759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63D5E-FBB3-F057-54CD-2DBF6C74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4" y="5272001"/>
            <a:ext cx="11509511" cy="120891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벡터 </a:t>
            </a:r>
            <a:r>
              <a:rPr lang="en-US" altLang="ko-KR" sz="3600" dirty="0"/>
              <a:t>X </a:t>
            </a:r>
            <a:r>
              <a:rPr lang="ko-KR" altLang="en-US" sz="3600" dirty="0"/>
              <a:t>스칼라 값</a:t>
            </a:r>
            <a:r>
              <a:rPr lang="en-US" altLang="ko-KR" sz="3600" dirty="0"/>
              <a:t> </a:t>
            </a:r>
            <a:r>
              <a:rPr lang="en-US" altLang="ko-KR" sz="3600" dirty="0">
                <a:solidFill>
                  <a:schemeClr val="accent6"/>
                </a:solidFill>
              </a:rPr>
              <a:t>b</a:t>
            </a:r>
            <a:r>
              <a:rPr lang="ko-KR" altLang="en-US" sz="3600" dirty="0"/>
              <a:t> </a:t>
            </a:r>
            <a:r>
              <a:rPr lang="en-US" altLang="ko-KR" sz="3600" dirty="0"/>
              <a:t>= </a:t>
            </a:r>
            <a:r>
              <a:rPr lang="ko-KR" altLang="en-US" sz="3600" dirty="0"/>
              <a:t>크기를 </a:t>
            </a:r>
            <a:r>
              <a:rPr lang="en-US" altLang="ko-KR" sz="3600" dirty="0">
                <a:solidFill>
                  <a:schemeClr val="accent6"/>
                </a:solidFill>
              </a:rPr>
              <a:t>b</a:t>
            </a:r>
            <a:r>
              <a:rPr lang="ko-KR" altLang="en-US" sz="3600" dirty="0"/>
              <a:t>배 늘린 벡터</a:t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CAF642-A434-C3DB-8A1B-5600D0FD7B3A}"/>
              </a:ext>
            </a:extLst>
          </p:cNvPr>
          <p:cNvSpPr txBox="1"/>
          <p:nvPr/>
        </p:nvSpPr>
        <p:spPr>
          <a:xfrm>
            <a:off x="7106479" y="2028616"/>
            <a:ext cx="391164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A: (1, 2)</a:t>
            </a:r>
          </a:p>
          <a:p>
            <a:r>
              <a:rPr lang="en-US" altLang="ko-KR" sz="4400" dirty="0">
                <a:solidFill>
                  <a:schemeClr val="accent6"/>
                </a:solidFill>
              </a:rPr>
              <a:t>b: 2</a:t>
            </a:r>
          </a:p>
          <a:p>
            <a:endParaRPr lang="en-US" altLang="ko-KR" sz="4400" dirty="0"/>
          </a:p>
          <a:p>
            <a:r>
              <a:rPr lang="en-US" altLang="ko-KR" sz="4400" dirty="0">
                <a:solidFill>
                  <a:srgbClr val="FF0000"/>
                </a:solidFill>
              </a:rPr>
              <a:t>A X b = (2, 4) 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3395D1-E48C-436C-C904-EA0EA1416D47}"/>
              </a:ext>
            </a:extLst>
          </p:cNvPr>
          <p:cNvGrpSpPr/>
          <p:nvPr/>
        </p:nvGrpSpPr>
        <p:grpSpPr>
          <a:xfrm>
            <a:off x="1173873" y="180991"/>
            <a:ext cx="4854009" cy="4648392"/>
            <a:chOff x="1059774" y="271478"/>
            <a:chExt cx="5539808" cy="52609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132549A-40ED-15CF-044C-8E5F51C7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774" y="271478"/>
              <a:ext cx="5539808" cy="5260959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829FD452-C30B-B5C7-2B47-16511217DB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3766" y="3531301"/>
              <a:ext cx="813381" cy="175629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D7405AA4-4E7C-AF94-6066-E7258F8A3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8589" y="1776471"/>
              <a:ext cx="1712850" cy="341440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1565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5E83B-C7F7-CE7A-790C-F31D9DB6D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A50FB-19FD-C518-A170-EC9D37D9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139" y="245855"/>
            <a:ext cx="6685722" cy="827571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Point</a:t>
            </a:r>
            <a:r>
              <a:rPr lang="ko-KR" altLang="en-US" sz="3200" dirty="0"/>
              <a:t>와 </a:t>
            </a:r>
            <a:r>
              <a:rPr lang="en-US" altLang="ko-KR" sz="3200" dirty="0"/>
              <a:t>Vector </a:t>
            </a:r>
            <a:r>
              <a:rPr lang="ko-KR" altLang="en-US" sz="3200" dirty="0"/>
              <a:t>연산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pic>
        <p:nvPicPr>
          <p:cNvPr id="3074" name="Picture 2" descr="벡터란 무엇일까..? : 네이버 블로그">
            <a:extLst>
              <a:ext uri="{FF2B5EF4-FFF2-40B4-BE49-F238E27FC236}">
                <a16:creationId xmlns:a16="http://schemas.microsoft.com/office/drawing/2014/main" id="{E5D2E8C3-4BF1-275F-ED5A-6A2F677B0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587" y="988598"/>
            <a:ext cx="7702826" cy="387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237591-CE2E-96CF-0AFC-70215FDA47FC}"/>
              </a:ext>
            </a:extLst>
          </p:cNvPr>
          <p:cNvSpPr txBox="1"/>
          <p:nvPr/>
        </p:nvSpPr>
        <p:spPr>
          <a:xfrm>
            <a:off x="1063488" y="5068521"/>
            <a:ext cx="10873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3.</a:t>
            </a:r>
            <a:r>
              <a:rPr lang="ko-KR" altLang="en-US" sz="3200" dirty="0"/>
              <a:t> 벡터 </a:t>
            </a:r>
            <a:r>
              <a:rPr lang="en-US" altLang="ko-KR" sz="3200" dirty="0"/>
              <a:t>+ </a:t>
            </a:r>
            <a:r>
              <a:rPr lang="ko-KR" altLang="en-US" sz="3200" dirty="0"/>
              <a:t>벡터 </a:t>
            </a:r>
            <a:r>
              <a:rPr lang="en-US" altLang="ko-KR" sz="3200" dirty="0"/>
              <a:t>= </a:t>
            </a:r>
            <a:r>
              <a:rPr lang="ko-KR" altLang="en-US" sz="3200" dirty="0"/>
              <a:t>벡터</a:t>
            </a:r>
            <a:endParaRPr lang="en-US" altLang="ko-KR" sz="3200" dirty="0"/>
          </a:p>
          <a:p>
            <a:r>
              <a:rPr lang="en-US" altLang="ko-KR" sz="3200" dirty="0"/>
              <a:t>4. </a:t>
            </a:r>
            <a:r>
              <a:rPr lang="ko-KR" altLang="en-US" sz="3200" dirty="0"/>
              <a:t>벡터 </a:t>
            </a:r>
            <a:r>
              <a:rPr lang="en-US" altLang="ko-KR" sz="3200" dirty="0"/>
              <a:t>X </a:t>
            </a:r>
            <a:r>
              <a:rPr lang="ko-KR" altLang="en-US" sz="3200" dirty="0"/>
              <a:t>스칼라 값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chemeClr val="accent6"/>
                </a:solidFill>
              </a:rPr>
              <a:t>b</a:t>
            </a:r>
            <a:r>
              <a:rPr lang="ko-KR" altLang="en-US" sz="3200" dirty="0"/>
              <a:t> </a:t>
            </a:r>
            <a:r>
              <a:rPr lang="en-US" altLang="ko-KR" sz="3200" dirty="0"/>
              <a:t>= </a:t>
            </a:r>
            <a:r>
              <a:rPr lang="ko-KR" altLang="en-US" sz="3200" dirty="0"/>
              <a:t>크기를 </a:t>
            </a:r>
            <a:r>
              <a:rPr lang="en-US" altLang="ko-KR" sz="3200" dirty="0">
                <a:solidFill>
                  <a:schemeClr val="accent6"/>
                </a:solidFill>
              </a:rPr>
              <a:t>b</a:t>
            </a:r>
            <a:r>
              <a:rPr lang="ko-KR" altLang="en-US" sz="3200" dirty="0"/>
              <a:t>배 늘린 벡터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05711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4534D-3EEE-4BE8-AA34-01630423E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840667A-2E71-72DF-1E52-FABDACD97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Vector</a:t>
            </a:r>
            <a:r>
              <a:rPr lang="ko-KR" altLang="en-US" dirty="0"/>
              <a:t>의 크기와 방향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2DAEB31-9EAE-47AE-9360-04DDB87BE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vector</a:t>
            </a:r>
            <a:r>
              <a:rPr lang="ko-KR" altLang="en-US" dirty="0"/>
              <a:t>를 크기 성분과 방향 성분으로 쪼개기</a:t>
            </a:r>
          </a:p>
        </p:txBody>
      </p:sp>
    </p:spTree>
    <p:extLst>
      <p:ext uri="{BB962C8B-B14F-4D97-AF65-F5344CB8AC3E}">
        <p14:creationId xmlns:p14="http://schemas.microsoft.com/office/powerpoint/2010/main" val="415813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281FA-85BE-45EA-74EC-F6A6B35C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3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벡터의 크기</a:t>
            </a:r>
            <a:r>
              <a:rPr lang="en-US" altLang="ko-KR" dirty="0"/>
              <a:t>(=</a:t>
            </a:r>
            <a:r>
              <a:rPr lang="ko-KR" altLang="en-US" dirty="0"/>
              <a:t>길이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170" name="Picture 2" descr="벡터 - 길이와 각도(스칼라 적)">
            <a:extLst>
              <a:ext uri="{FF2B5EF4-FFF2-40B4-BE49-F238E27FC236}">
                <a16:creationId xmlns:a16="http://schemas.microsoft.com/office/drawing/2014/main" id="{F7C277C4-5F5B-B9FA-5A68-029F6AFFF8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46" y="1351279"/>
            <a:ext cx="5380765" cy="415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2C7310-CD79-ECBE-6800-9575C4F4EA74}"/>
              </a:ext>
            </a:extLst>
          </p:cNvPr>
          <p:cNvSpPr txBox="1"/>
          <p:nvPr/>
        </p:nvSpPr>
        <p:spPr>
          <a:xfrm>
            <a:off x="5903844" y="1710416"/>
            <a:ext cx="59833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/>
              <a:t>벡터의 </a:t>
            </a:r>
            <a:r>
              <a:rPr lang="ko-KR" altLang="en-US" sz="3200" dirty="0">
                <a:solidFill>
                  <a:schemeClr val="accent6"/>
                </a:solidFill>
              </a:rPr>
              <a:t>크기</a:t>
            </a:r>
            <a:r>
              <a:rPr lang="en-US" altLang="ko-KR" sz="3200" dirty="0"/>
              <a:t>: </a:t>
            </a:r>
            <a:r>
              <a:rPr lang="ko-KR" altLang="en-US" sz="3200" dirty="0"/>
              <a:t>벡터 시작점에서 끝점 까지의 거리</a:t>
            </a:r>
            <a:r>
              <a:rPr lang="en-US" altLang="ko-KR" sz="3200" dirty="0"/>
              <a:t>. </a:t>
            </a:r>
            <a:r>
              <a:rPr lang="ko-KR" altLang="en-US" sz="3200" dirty="0"/>
              <a:t>피타고라스 정리로 구함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en-US" altLang="ko-KR" sz="3200" dirty="0"/>
              <a:t>2. </a:t>
            </a:r>
            <a:r>
              <a:rPr lang="ko-KR" altLang="en-US" sz="3200" dirty="0"/>
              <a:t>단위 벡터</a:t>
            </a:r>
            <a:r>
              <a:rPr lang="en-US" altLang="ko-KR" sz="3200" dirty="0"/>
              <a:t>: </a:t>
            </a:r>
            <a:r>
              <a:rPr lang="ko-KR" altLang="en-US" sz="3200" dirty="0"/>
              <a:t>크기가 </a:t>
            </a:r>
            <a:r>
              <a:rPr lang="en-US" altLang="ko-KR" sz="3200" dirty="0"/>
              <a:t>1</a:t>
            </a:r>
            <a:r>
              <a:rPr lang="ko-KR" altLang="en-US" sz="3200" dirty="0"/>
              <a:t>인 벡터</a:t>
            </a:r>
            <a:endParaRPr lang="en-US" altLang="ko-KR" sz="3200" dirty="0"/>
          </a:p>
          <a:p>
            <a:r>
              <a:rPr lang="en-US" altLang="ko-KR" sz="3200" dirty="0"/>
              <a:t>= </a:t>
            </a:r>
            <a:r>
              <a:rPr lang="ko-KR" altLang="en-US" sz="3200" dirty="0"/>
              <a:t>방향 성분만 있는 벡터</a:t>
            </a:r>
            <a:endParaRPr lang="en-US" altLang="ko-KR" sz="3200" dirty="0"/>
          </a:p>
          <a:p>
            <a:r>
              <a:rPr lang="en-US" altLang="ko-KR" sz="3200" dirty="0"/>
              <a:t>= </a:t>
            </a:r>
            <a:r>
              <a:rPr lang="ko-KR" altLang="en-US" sz="3200" dirty="0"/>
              <a:t>벡터의 </a:t>
            </a:r>
            <a:r>
              <a:rPr lang="ko-KR" altLang="en-US" sz="3200" dirty="0">
                <a:solidFill>
                  <a:schemeClr val="accent6"/>
                </a:solidFill>
              </a:rPr>
              <a:t>방향</a:t>
            </a:r>
          </a:p>
        </p:txBody>
      </p:sp>
    </p:spTree>
    <p:extLst>
      <p:ext uri="{BB962C8B-B14F-4D97-AF65-F5344CB8AC3E}">
        <p14:creationId xmlns:p14="http://schemas.microsoft.com/office/powerpoint/2010/main" val="43544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38572-BFBC-49B9-C0B9-76AC6AFDF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A8705-CEC3-F84C-4559-D0C1AC80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44" y="5272001"/>
            <a:ext cx="11509511" cy="120891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600" dirty="0"/>
              <a:t>단위 벡터</a:t>
            </a:r>
            <a:r>
              <a:rPr lang="en-US" altLang="ko-KR" sz="3600" dirty="0"/>
              <a:t>(=</a:t>
            </a:r>
            <a:r>
              <a:rPr lang="ko-KR" altLang="en-US" sz="3600" dirty="0"/>
              <a:t>크기가 </a:t>
            </a:r>
            <a:r>
              <a:rPr lang="en-US" altLang="ko-KR" sz="3600" dirty="0"/>
              <a:t>1</a:t>
            </a:r>
            <a:r>
              <a:rPr lang="ko-KR" altLang="en-US" sz="3600" dirty="0"/>
              <a:t>인 벡터</a:t>
            </a:r>
            <a:r>
              <a:rPr lang="en-US" altLang="ko-KR" sz="3600" dirty="0"/>
              <a:t>) X </a:t>
            </a:r>
            <a:r>
              <a:rPr lang="ko-KR" altLang="en-US" sz="3600" dirty="0"/>
              <a:t>스칼라 값</a:t>
            </a:r>
            <a:r>
              <a:rPr lang="en-US" altLang="ko-KR" sz="3600" dirty="0"/>
              <a:t>(</a:t>
            </a:r>
            <a:r>
              <a:rPr lang="ko-KR" altLang="en-US" sz="3600" dirty="0"/>
              <a:t>크기</a:t>
            </a:r>
            <a:r>
              <a:rPr lang="en-US" altLang="ko-KR" sz="3600" dirty="0"/>
              <a:t>)</a:t>
            </a:r>
            <a:r>
              <a:rPr lang="ko-KR" altLang="en-US" sz="3600" dirty="0"/>
              <a:t> </a:t>
            </a:r>
            <a:r>
              <a:rPr lang="en-US" altLang="ko-KR" sz="3600" dirty="0"/>
              <a:t>= </a:t>
            </a:r>
            <a:r>
              <a:rPr lang="ko-KR" altLang="en-US" sz="3600" dirty="0"/>
              <a:t>벡터</a:t>
            </a:r>
            <a:br>
              <a:rPr lang="en-US" altLang="ko-KR" sz="3600" dirty="0"/>
            </a:br>
            <a:br>
              <a:rPr lang="en-US" altLang="ko-KR" sz="3600" dirty="0"/>
            </a:br>
            <a:r>
              <a:rPr lang="ko-KR" altLang="en-US" sz="3600" dirty="0"/>
              <a:t>방향 </a:t>
            </a:r>
            <a:r>
              <a:rPr lang="en-US" altLang="ko-KR" sz="3600" dirty="0">
                <a:solidFill>
                  <a:schemeClr val="accent1"/>
                </a:solidFill>
              </a:rPr>
              <a:t>A</a:t>
            </a:r>
            <a:r>
              <a:rPr lang="ko-KR" altLang="en-US" sz="3600" dirty="0">
                <a:solidFill>
                  <a:schemeClr val="accent1"/>
                </a:solidFill>
              </a:rPr>
              <a:t> </a:t>
            </a:r>
            <a:r>
              <a:rPr lang="en-US" altLang="ko-KR" sz="3600" dirty="0"/>
              <a:t>X </a:t>
            </a:r>
            <a:r>
              <a:rPr lang="ko-KR" altLang="en-US" sz="3600" dirty="0"/>
              <a:t>크기</a:t>
            </a:r>
            <a:r>
              <a:rPr lang="ko-KR" altLang="en-US" sz="3600" dirty="0">
                <a:solidFill>
                  <a:schemeClr val="accent6"/>
                </a:solidFill>
              </a:rPr>
              <a:t> </a:t>
            </a:r>
            <a:r>
              <a:rPr lang="en-US" altLang="ko-KR" sz="3600" dirty="0">
                <a:solidFill>
                  <a:schemeClr val="accent6"/>
                </a:solidFill>
              </a:rPr>
              <a:t>b </a:t>
            </a:r>
            <a:r>
              <a:rPr lang="en-US" altLang="ko-KR" sz="3600" dirty="0"/>
              <a:t>= </a:t>
            </a:r>
            <a:r>
              <a:rPr lang="ko-KR" altLang="en-US" sz="3600" dirty="0"/>
              <a:t>방향이 </a:t>
            </a:r>
            <a:r>
              <a:rPr lang="en-US" altLang="ko-KR" sz="3600" dirty="0"/>
              <a:t>A, </a:t>
            </a:r>
            <a:r>
              <a:rPr lang="ko-KR" altLang="en-US" sz="3600" dirty="0"/>
              <a:t>크기가 </a:t>
            </a:r>
            <a:r>
              <a:rPr lang="en-US" altLang="ko-KR" sz="3600" dirty="0"/>
              <a:t>b</a:t>
            </a:r>
            <a:r>
              <a:rPr lang="ko-KR" altLang="en-US" sz="3600" dirty="0"/>
              <a:t>인 </a:t>
            </a:r>
            <a:r>
              <a:rPr lang="ko-KR" altLang="en-US" sz="3600" dirty="0">
                <a:solidFill>
                  <a:srgbClr val="FF0000"/>
                </a:solidFill>
              </a:rPr>
              <a:t>벡터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82D9D-F756-BFD5-A109-2824A7043C65}"/>
              </a:ext>
            </a:extLst>
          </p:cNvPr>
          <p:cNvSpPr txBox="1"/>
          <p:nvPr/>
        </p:nvSpPr>
        <p:spPr>
          <a:xfrm>
            <a:off x="7106479" y="2028616"/>
            <a:ext cx="391164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accent1"/>
                </a:solidFill>
              </a:rPr>
              <a:t>A: (0, 1)</a:t>
            </a:r>
          </a:p>
          <a:p>
            <a:r>
              <a:rPr lang="en-US" altLang="ko-KR" sz="4400" dirty="0">
                <a:solidFill>
                  <a:schemeClr val="accent6"/>
                </a:solidFill>
              </a:rPr>
              <a:t>b: 3</a:t>
            </a:r>
          </a:p>
          <a:p>
            <a:endParaRPr lang="en-US" altLang="ko-KR" sz="4400" dirty="0"/>
          </a:p>
          <a:p>
            <a:r>
              <a:rPr lang="en-US" altLang="ko-KR" sz="4400" dirty="0">
                <a:solidFill>
                  <a:srgbClr val="FF0000"/>
                </a:solidFill>
              </a:rPr>
              <a:t>A X b = (0, 3) 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7C41C86-E0CA-B2F4-A9AE-1326A2CBAB6F}"/>
              </a:ext>
            </a:extLst>
          </p:cNvPr>
          <p:cNvGrpSpPr/>
          <p:nvPr/>
        </p:nvGrpSpPr>
        <p:grpSpPr>
          <a:xfrm>
            <a:off x="1059774" y="271479"/>
            <a:ext cx="4854009" cy="4648392"/>
            <a:chOff x="1059774" y="271478"/>
            <a:chExt cx="5539808" cy="52609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99903F3-ED96-DD6E-36B4-E1B477EB1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9774" y="271478"/>
              <a:ext cx="5539808" cy="5260959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257D30A-E334-5B82-CB6F-184739F29D89}"/>
                </a:ext>
              </a:extLst>
            </p:cNvPr>
            <p:cNvCxnSpPr/>
            <p:nvPr/>
          </p:nvCxnSpPr>
          <p:spPr>
            <a:xfrm flipV="1">
              <a:off x="3379304" y="3429000"/>
              <a:ext cx="0" cy="9342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DF5F3D4C-9E8C-7982-0861-F8C4DE964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512" y="1759226"/>
              <a:ext cx="0" cy="26040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9840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B76E0-AD8F-1B1B-26C3-44F72718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차원에서도 이 모든 게 똑같이 적용됨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8194" name="Picture 2" descr="모두의 인공지능 기초 수학: 3 벡터 공간과 부분 공간의 기저">
            <a:extLst>
              <a:ext uri="{FF2B5EF4-FFF2-40B4-BE49-F238E27FC236}">
                <a16:creationId xmlns:a16="http://schemas.microsoft.com/office/drawing/2014/main" id="{EB6290E1-428F-093D-EFE8-1437373434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590" y="1825625"/>
            <a:ext cx="48348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56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854383-47A3-7A99-7CC8-F96AF2F0A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Normal map, height map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FF775F8A-CEA4-1C21-E817-56DD7A1A4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안할</a:t>
            </a:r>
            <a:r>
              <a:rPr lang="ko-KR" altLang="en-US" dirty="0"/>
              <a:t> 수도</a:t>
            </a:r>
          </a:p>
        </p:txBody>
      </p:sp>
    </p:spTree>
    <p:extLst>
      <p:ext uri="{BB962C8B-B14F-4D97-AF65-F5344CB8AC3E}">
        <p14:creationId xmlns:p14="http://schemas.microsoft.com/office/powerpoint/2010/main" val="234074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FFC5B42-35AF-0B89-2267-410EC66D8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1" y="643466"/>
            <a:ext cx="7764552" cy="55710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CC8541-2DD6-1572-C2DC-F14598AC7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388" y="1013790"/>
            <a:ext cx="4072859" cy="20079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4655F3-35FE-4C16-9EB0-43180552E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017" y="4075044"/>
            <a:ext cx="4358230" cy="20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5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8209D2-6A4D-9C01-2E8B-B6AABAF9E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27" y="2405269"/>
            <a:ext cx="7298494" cy="3598207"/>
          </a:xfrm>
          <a:prstGeom prst="rect">
            <a:avLst/>
          </a:prstGeom>
        </p:spPr>
      </p:pic>
      <p:pic>
        <p:nvPicPr>
          <p:cNvPr id="14" name="그래픽 13" descr="비디오 카메라 윤곽선">
            <a:extLst>
              <a:ext uri="{FF2B5EF4-FFF2-40B4-BE49-F238E27FC236}">
                <a16:creationId xmlns:a16="http://schemas.microsoft.com/office/drawing/2014/main" id="{EAF4A01F-2605-DDC4-FF74-B10257706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62907">
            <a:off x="808383" y="2354421"/>
            <a:ext cx="914400" cy="914400"/>
          </a:xfrm>
          <a:prstGeom prst="rect">
            <a:avLst/>
          </a:prstGeom>
        </p:spPr>
      </p:pic>
      <p:pic>
        <p:nvPicPr>
          <p:cNvPr id="5" name="그래픽 4" descr="비디오 카메라 윤곽선">
            <a:extLst>
              <a:ext uri="{FF2B5EF4-FFF2-40B4-BE49-F238E27FC236}">
                <a16:creationId xmlns:a16="http://schemas.microsoft.com/office/drawing/2014/main" id="{65D79ADC-5F23-4B29-3F1E-382A912F1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15846">
            <a:off x="356276" y="3703628"/>
            <a:ext cx="914400" cy="91440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B1B722-A10F-18C4-5722-1E85275E4AAE}"/>
              </a:ext>
            </a:extLst>
          </p:cNvPr>
          <p:cNvCxnSpPr/>
          <p:nvPr/>
        </p:nvCxnSpPr>
        <p:spPr>
          <a:xfrm flipH="1" flipV="1">
            <a:off x="1302026" y="4482548"/>
            <a:ext cx="4870174" cy="135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F68F3E7-B86C-02D7-E495-419D0F0ED991}"/>
                  </a:ext>
                </a:extLst>
              </p14:cNvPr>
              <p14:cNvContentPartPr/>
              <p14:nvPr/>
            </p14:nvContentPartPr>
            <p14:xfrm>
              <a:off x="5167847" y="5297165"/>
              <a:ext cx="268920" cy="24768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F68F3E7-B86C-02D7-E495-419D0F0ED9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9207" y="5288525"/>
                <a:ext cx="286560" cy="265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EA8F050-19BF-8196-C3A3-419C1F1B1AD8}"/>
              </a:ext>
            </a:extLst>
          </p:cNvPr>
          <p:cNvSpPr txBox="1"/>
          <p:nvPr/>
        </p:nvSpPr>
        <p:spPr>
          <a:xfrm>
            <a:off x="4963375" y="854524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빛의 강도</a:t>
            </a:r>
          </a:p>
        </p:txBody>
      </p:sp>
    </p:spTree>
    <p:extLst>
      <p:ext uri="{BB962C8B-B14F-4D97-AF65-F5344CB8AC3E}">
        <p14:creationId xmlns:p14="http://schemas.microsoft.com/office/powerpoint/2010/main" val="29419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BA243E-FC96-DC2F-414A-707718699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Point,</a:t>
            </a:r>
            <a:r>
              <a:rPr lang="ko-KR" altLang="en-US" dirty="0"/>
              <a:t> </a:t>
            </a:r>
            <a:r>
              <a:rPr lang="en-US" altLang="ko-KR" dirty="0"/>
              <a:t>Vector </a:t>
            </a:r>
            <a:r>
              <a:rPr lang="ko-KR" altLang="en-US" dirty="0"/>
              <a:t>개념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B2454D7-1105-466F-DF19-3AFA07181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지루할 수 있음</a:t>
            </a:r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53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4CEC4-9433-BE92-7A3D-B52AFE75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139" y="245855"/>
            <a:ext cx="6685722" cy="827571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Point</a:t>
            </a:r>
            <a:r>
              <a:rPr lang="ko-KR" altLang="en-US" sz="3200" dirty="0"/>
              <a:t>와 </a:t>
            </a:r>
            <a:r>
              <a:rPr lang="en-US" altLang="ko-KR" sz="3200" dirty="0"/>
              <a:t>Vector</a:t>
            </a:r>
            <a:r>
              <a:rPr lang="ko-KR" altLang="en-US" sz="3200" dirty="0"/>
              <a:t>의 차이</a:t>
            </a:r>
          </a:p>
        </p:txBody>
      </p:sp>
      <p:pic>
        <p:nvPicPr>
          <p:cNvPr id="1026" name="Picture 2" descr="MathScene - Vectors - Lesson 3">
            <a:extLst>
              <a:ext uri="{FF2B5EF4-FFF2-40B4-BE49-F238E27FC236}">
                <a16:creationId xmlns:a16="http://schemas.microsoft.com/office/drawing/2014/main" id="{578F0F55-31D7-CF22-8D91-73792DFE3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0" y="1073426"/>
            <a:ext cx="6294065" cy="551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9A5C6D-7179-5FB3-B8A0-D7857B557F8A}"/>
              </a:ext>
            </a:extLst>
          </p:cNvPr>
          <p:cNvSpPr txBox="1"/>
          <p:nvPr/>
        </p:nvSpPr>
        <p:spPr>
          <a:xfrm>
            <a:off x="7494103" y="1890310"/>
            <a:ext cx="42950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Point: (2, 2), (6, 5)</a:t>
            </a:r>
          </a:p>
          <a:p>
            <a:endParaRPr lang="en-US" altLang="ko-KR" sz="4000" dirty="0"/>
          </a:p>
          <a:p>
            <a:r>
              <a:rPr lang="en-US" altLang="ko-KR" sz="4000" dirty="0"/>
              <a:t>Vector: (4, 3)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594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83715-564C-C472-566B-251546F38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수업준비] 좌표평면 그리는 방법 소개합니다! : 네이버 블로그">
            <a:extLst>
              <a:ext uri="{FF2B5EF4-FFF2-40B4-BE49-F238E27FC236}">
                <a16:creationId xmlns:a16="http://schemas.microsoft.com/office/drawing/2014/main" id="{075B7723-1BA1-B187-6BEF-31E808FA3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554" y="308942"/>
            <a:ext cx="5582892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8A3D331-6608-5399-A249-A82DBB8AF528}"/>
              </a:ext>
            </a:extLst>
          </p:cNvPr>
          <p:cNvCxnSpPr/>
          <p:nvPr/>
        </p:nvCxnSpPr>
        <p:spPr>
          <a:xfrm flipV="1">
            <a:off x="5814391" y="1371600"/>
            <a:ext cx="1798983" cy="1073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8B3AF19-E901-B953-E0D1-50B5B902AE04}"/>
              </a:ext>
            </a:extLst>
          </p:cNvPr>
          <p:cNvCxnSpPr/>
          <p:nvPr/>
        </p:nvCxnSpPr>
        <p:spPr>
          <a:xfrm flipV="1">
            <a:off x="6215269" y="2885661"/>
            <a:ext cx="1798983" cy="1073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634C46-E81B-AB60-FE51-0EB95F22E6B5}"/>
              </a:ext>
            </a:extLst>
          </p:cNvPr>
          <p:cNvCxnSpPr/>
          <p:nvPr/>
        </p:nvCxnSpPr>
        <p:spPr>
          <a:xfrm flipV="1">
            <a:off x="3750365" y="1104072"/>
            <a:ext cx="1798983" cy="1073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D33F18-182C-917A-89F3-5BC6ADE05B46}"/>
              </a:ext>
            </a:extLst>
          </p:cNvPr>
          <p:cNvSpPr txBox="1"/>
          <p:nvPr/>
        </p:nvSpPr>
        <p:spPr>
          <a:xfrm>
            <a:off x="1047678" y="5153763"/>
            <a:ext cx="10755701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어느 </a:t>
            </a:r>
            <a:r>
              <a:rPr lang="ko-KR" altLang="en-US" sz="3600" dirty="0">
                <a:highlight>
                  <a:srgbClr val="FF0000"/>
                </a:highlight>
              </a:rPr>
              <a:t>위치</a:t>
            </a:r>
            <a:r>
              <a:rPr lang="ko-KR" altLang="en-US" sz="3600" dirty="0"/>
              <a:t>에 놓아도 똑같은 </a:t>
            </a:r>
            <a:r>
              <a:rPr lang="en-US" altLang="ko-KR" sz="3600" dirty="0"/>
              <a:t>Vector</a:t>
            </a:r>
            <a:r>
              <a:rPr lang="ko-KR" altLang="en-US" sz="3600" dirty="0"/>
              <a:t>임</a:t>
            </a:r>
            <a:endParaRPr lang="en-US" altLang="ko-KR" sz="3600" dirty="0"/>
          </a:p>
          <a:p>
            <a:pPr algn="ctr"/>
            <a:r>
              <a:rPr lang="ko-KR" altLang="en-US" sz="3200" dirty="0"/>
              <a:t>즉</a:t>
            </a:r>
            <a:r>
              <a:rPr lang="en-US" altLang="ko-KR" sz="3200" dirty="0"/>
              <a:t>, </a:t>
            </a:r>
            <a:r>
              <a:rPr lang="ko-KR" altLang="en-US" sz="3200" dirty="0" err="1">
                <a:highlight>
                  <a:srgbClr val="FF0000"/>
                </a:highlight>
              </a:rPr>
              <a:t>위치</a:t>
            </a:r>
            <a:r>
              <a:rPr lang="ko-KR" altLang="en-US" sz="3200" dirty="0" err="1"/>
              <a:t>랑</a:t>
            </a:r>
            <a:r>
              <a:rPr lang="ko-KR" altLang="en-US" sz="3200" dirty="0"/>
              <a:t> 상관없이</a:t>
            </a:r>
            <a:r>
              <a:rPr lang="en-US" altLang="ko-KR" sz="3200" dirty="0"/>
              <a:t>, </a:t>
            </a:r>
            <a:r>
              <a:rPr lang="ko-KR" altLang="en-US" sz="3200" dirty="0">
                <a:highlight>
                  <a:srgbClr val="FF0000"/>
                </a:highlight>
              </a:rPr>
              <a:t>크기</a:t>
            </a:r>
            <a:r>
              <a:rPr lang="ko-KR" altLang="en-US" sz="3200" dirty="0"/>
              <a:t>와 </a:t>
            </a:r>
            <a:r>
              <a:rPr lang="ko-KR" altLang="en-US" sz="3200" dirty="0">
                <a:highlight>
                  <a:srgbClr val="FF0000"/>
                </a:highlight>
              </a:rPr>
              <a:t>방향</a:t>
            </a:r>
            <a:r>
              <a:rPr lang="ko-KR" altLang="en-US" sz="3200" dirty="0"/>
              <a:t>만 같으면 똑같은 </a:t>
            </a:r>
            <a:r>
              <a:rPr lang="en-US" altLang="ko-KR" sz="3200" dirty="0"/>
              <a:t>Vector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4733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46300-CF2B-2816-E245-2B6391DFB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D04487C-B9F3-518F-53B0-7BB06C281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Point,</a:t>
            </a:r>
            <a:r>
              <a:rPr lang="ko-KR" altLang="en-US" dirty="0"/>
              <a:t> </a:t>
            </a:r>
            <a:r>
              <a:rPr lang="en-US" altLang="ko-KR" dirty="0"/>
              <a:t>Vector </a:t>
            </a:r>
            <a:r>
              <a:rPr lang="ko-KR" altLang="en-US" dirty="0"/>
              <a:t>연산 종류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8A46E1C0-425C-7A20-254B-FB213A691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03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9DDCD-3A27-EB5B-1959-3795A4EA0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48377-2734-28DE-5F6C-9D069C5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139" y="245855"/>
            <a:ext cx="6685722" cy="827571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Point</a:t>
            </a:r>
            <a:r>
              <a:rPr lang="ko-KR" altLang="en-US" sz="3200" dirty="0"/>
              <a:t>와 </a:t>
            </a:r>
            <a:r>
              <a:rPr lang="en-US" altLang="ko-KR" sz="3200" dirty="0"/>
              <a:t>Vector </a:t>
            </a:r>
            <a:r>
              <a:rPr lang="ko-KR" altLang="en-US" sz="3200" dirty="0"/>
              <a:t>연산 </a:t>
            </a:r>
            <a:r>
              <a:rPr lang="en-US" altLang="ko-KR" sz="3200" dirty="0"/>
              <a:t>1</a:t>
            </a:r>
            <a:endParaRPr lang="ko-KR" altLang="en-US" sz="3200" dirty="0"/>
          </a:p>
        </p:txBody>
      </p:sp>
      <p:pic>
        <p:nvPicPr>
          <p:cNvPr id="1026" name="Picture 2" descr="MathScene - Vectors - Lesson 3">
            <a:extLst>
              <a:ext uri="{FF2B5EF4-FFF2-40B4-BE49-F238E27FC236}">
                <a16:creationId xmlns:a16="http://schemas.microsoft.com/office/drawing/2014/main" id="{DC225894-9202-6EE4-BDF1-99D7E6878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" y="1026467"/>
            <a:ext cx="6294065" cy="551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DE4313-846F-45C6-9F81-B3B0184956B0}"/>
              </a:ext>
            </a:extLst>
          </p:cNvPr>
          <p:cNvSpPr txBox="1"/>
          <p:nvPr/>
        </p:nvSpPr>
        <p:spPr>
          <a:xfrm>
            <a:off x="6997146" y="1026467"/>
            <a:ext cx="42950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Point: (2, 2), (6, 5)</a:t>
            </a:r>
          </a:p>
          <a:p>
            <a:r>
              <a:rPr lang="en-US" altLang="ko-KR" sz="4000" dirty="0"/>
              <a:t>Vector: (4, 3)</a:t>
            </a:r>
            <a:endParaRPr lang="ko-KR" alt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5ED85-1E06-58AF-8991-517002B51287}"/>
              </a:ext>
            </a:extLst>
          </p:cNvPr>
          <p:cNvSpPr txBox="1"/>
          <p:nvPr/>
        </p:nvSpPr>
        <p:spPr>
          <a:xfrm>
            <a:off x="6828183" y="3267213"/>
            <a:ext cx="5009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200" dirty="0"/>
              <a:t>포인트 </a:t>
            </a:r>
            <a:r>
              <a:rPr lang="en-US" altLang="ko-KR" sz="3200" dirty="0"/>
              <a:t>+ </a:t>
            </a:r>
            <a:r>
              <a:rPr lang="ko-KR" altLang="en-US" sz="3200" dirty="0"/>
              <a:t>벡터 </a:t>
            </a:r>
            <a:r>
              <a:rPr lang="en-US" altLang="ko-KR" sz="3200" dirty="0"/>
              <a:t>= </a:t>
            </a:r>
            <a:r>
              <a:rPr lang="ko-KR" altLang="en-US" sz="3200" dirty="0"/>
              <a:t>포인트</a:t>
            </a:r>
            <a:endParaRPr lang="en-US" altLang="ko-KR" sz="3200" dirty="0"/>
          </a:p>
          <a:p>
            <a:pPr marL="342900" indent="-342900">
              <a:buAutoNum type="arabicPeriod"/>
            </a:pPr>
            <a:r>
              <a:rPr lang="ko-KR" altLang="en-US" sz="3200" dirty="0"/>
              <a:t>포인트 </a:t>
            </a:r>
            <a:r>
              <a:rPr lang="en-US" altLang="ko-KR" sz="3200" dirty="0"/>
              <a:t>– </a:t>
            </a:r>
            <a:r>
              <a:rPr lang="ko-KR" altLang="en-US" sz="3200" dirty="0"/>
              <a:t>포인트 </a:t>
            </a:r>
            <a:r>
              <a:rPr lang="en-US" altLang="ko-KR" sz="3200" dirty="0"/>
              <a:t>= </a:t>
            </a:r>
            <a:r>
              <a:rPr lang="ko-KR" altLang="en-US" sz="3200" dirty="0"/>
              <a:t>벡터</a:t>
            </a:r>
          </a:p>
        </p:txBody>
      </p:sp>
    </p:spTree>
    <p:extLst>
      <p:ext uri="{BB962C8B-B14F-4D97-AF65-F5344CB8AC3E}">
        <p14:creationId xmlns:p14="http://schemas.microsoft.com/office/powerpoint/2010/main" val="219650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289</Words>
  <Application>Microsoft Office PowerPoint</Application>
  <PresentationFormat>와이드스크린</PresentationFormat>
  <Paragraphs>48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Normal map, height map</vt:lpstr>
      <vt:lpstr>PowerPoint 프레젠테이션</vt:lpstr>
      <vt:lpstr>PowerPoint 프레젠테이션</vt:lpstr>
      <vt:lpstr>Point, Vector 개념</vt:lpstr>
      <vt:lpstr>Point와 Vector의 차이</vt:lpstr>
      <vt:lpstr>PowerPoint 프레젠테이션</vt:lpstr>
      <vt:lpstr>Point, Vector 연산 종류</vt:lpstr>
      <vt:lpstr>Point와 Vector 연산 1</vt:lpstr>
      <vt:lpstr>벡터 + 벡터 = 벡터</vt:lpstr>
      <vt:lpstr>벡터 X 스칼라 값 b = 크기를 b배 늘린 벡터 </vt:lpstr>
      <vt:lpstr>Point와 Vector 연산 2</vt:lpstr>
      <vt:lpstr>Vector의 크기와 방향</vt:lpstr>
      <vt:lpstr>벡터의 크기(=길이)</vt:lpstr>
      <vt:lpstr>단위 벡터(=크기가 1인 벡터) X 스칼라 값(크기) = 벡터  방향 A X 크기 b = 방향이 A, 크기가 b인 벡터 </vt:lpstr>
      <vt:lpstr>3차원에서도 이 모든 게 똑같이 적용됨!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상천 김</dc:creator>
  <cp:lastModifiedBy>상천 김</cp:lastModifiedBy>
  <cp:revision>1</cp:revision>
  <dcterms:created xsi:type="dcterms:W3CDTF">2025-07-09T08:58:45Z</dcterms:created>
  <dcterms:modified xsi:type="dcterms:W3CDTF">2025-07-09T12:56:09Z</dcterms:modified>
</cp:coreProperties>
</file>