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946900" cy="10058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548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2"/>
            <a:ext cx="1543050" cy="8452202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2"/>
            <a:ext cx="4514850" cy="84522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311403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311403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2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2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311403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E965-AD45-42AF-8EFC-4E07227C0CBD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A33C-65E3-49C7-8286-610328DBC1D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412776" y="5457344"/>
            <a:ext cx="2016224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73016" y="5457344"/>
            <a:ext cx="2016224" cy="15841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412776" y="7185536"/>
            <a:ext cx="1296144" cy="2448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24944" y="7257544"/>
            <a:ext cx="1224136" cy="23042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293096" y="7257544"/>
            <a:ext cx="1224136" cy="23042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341008" y="632520"/>
            <a:ext cx="2160000" cy="17375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501248" y="632520"/>
            <a:ext cx="2160000" cy="17373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340768" y="2370292"/>
            <a:ext cx="1440000" cy="259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781088" y="2370100"/>
            <a:ext cx="1440000" cy="259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221248" y="2370100"/>
            <a:ext cx="1440000" cy="259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341008" y="5385336"/>
            <a:ext cx="4320240" cy="17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340768" y="7113528"/>
            <a:ext cx="4320480" cy="259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52936" y="7185536"/>
            <a:ext cx="2736304" cy="2448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96752" y="263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64904" y="253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18408" y="2631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40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58568" y="2631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8720" y="2153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22064" y="4727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98328" y="272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2348880" y="5745088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fluid[y][x]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77072" y="5745088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fluid[y][x+1]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20688" y="5745088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fluid[y][x-1]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348880" y="7473280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fluid[y+1][x]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077072" y="7473280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fluid[y+1][x+1]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20688" y="7473280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fluid[y+1][x-1]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348880" y="4016896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fluid[y-1][x]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077072" y="4016896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fluid[y-1][x+1]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20688" y="4016896"/>
            <a:ext cx="172819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Consolas" pitchFamily="49" charset="0"/>
              </a:rPr>
              <a:t>fluid[y-1][x-1]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en-US" altLang="ja-JP" sz="1600" dirty="0" smtClean="0">
              <a:solidFill>
                <a:schemeClr val="tx1"/>
              </a:solidFill>
              <a:latin typeface="Consolas" pitchFamily="49" charset="0"/>
            </a:endParaRPr>
          </a:p>
          <a:p>
            <a:pPr algn="ctr"/>
            <a:endParaRPr kumimoji="1" lang="ja-JP" altLang="en-US" sz="16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6" name="右矢印 65"/>
          <p:cNvSpPr/>
          <p:nvPr/>
        </p:nvSpPr>
        <p:spPr>
          <a:xfrm rot="5400000">
            <a:off x="2816933" y="5493060"/>
            <a:ext cx="720080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5400000">
            <a:off x="2816933" y="7221252"/>
            <a:ext cx="720080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3337972" y="5241032"/>
            <a:ext cx="153118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latin typeface="Consolas" pitchFamily="49" charset="0"/>
              </a:rPr>
              <a:t>flow_y[y][</a:t>
            </a:r>
            <a:r>
              <a:rPr lang="en-US" altLang="ja-JP" sz="1600" dirty="0">
                <a:solidFill>
                  <a:srgbClr val="0000FF"/>
                </a:solidFill>
                <a:latin typeface="Consolas" pitchFamily="49" charset="0"/>
              </a:rPr>
              <a:t>x]</a:t>
            </a:r>
            <a:endParaRPr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473593" y="7566774"/>
            <a:ext cx="175560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latin typeface="Consolas" pitchFamily="49" charset="0"/>
              </a:rPr>
              <a:t>flow_y[y+1][</a:t>
            </a:r>
            <a:r>
              <a:rPr lang="en-US" altLang="ja-JP" sz="1600" dirty="0">
                <a:solidFill>
                  <a:srgbClr val="0000FF"/>
                </a:solidFill>
                <a:latin typeface="Consolas" pitchFamily="49" charset="0"/>
              </a:rPr>
              <a:t>x]</a:t>
            </a:r>
            <a:endParaRPr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573017" y="6753200"/>
            <a:ext cx="175560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latin typeface="Consolas" pitchFamily="49" charset="0"/>
              </a:rPr>
              <a:t>flow_x[y][x+1]</a:t>
            </a:r>
            <a:endParaRPr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980728" y="6753200"/>
            <a:ext cx="1531188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latin typeface="Consolas" pitchFamily="49" charset="0"/>
              </a:rPr>
              <a:t>flow_x[y][</a:t>
            </a:r>
            <a:r>
              <a:rPr lang="en-US" altLang="ja-JP" sz="1600" dirty="0">
                <a:solidFill>
                  <a:srgbClr val="0000FF"/>
                </a:solidFill>
                <a:latin typeface="Consolas" pitchFamily="49" charset="0"/>
              </a:rPr>
              <a:t>x]</a:t>
            </a:r>
            <a:endParaRPr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72" name="右矢印 71"/>
          <p:cNvSpPr/>
          <p:nvPr/>
        </p:nvSpPr>
        <p:spPr>
          <a:xfrm>
            <a:off x="1988840" y="6393161"/>
            <a:ext cx="720080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>
            <a:off x="3717032" y="6393161"/>
            <a:ext cx="720080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/>
          <p:cNvCxnSpPr/>
          <p:nvPr/>
        </p:nvCxnSpPr>
        <p:spPr>
          <a:xfrm rot="5400000">
            <a:off x="5157192" y="6609184"/>
            <a:ext cx="1728192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rot="10800000">
            <a:off x="2348881" y="9345489"/>
            <a:ext cx="17297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015396" y="639316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Consolas" pitchFamily="49" charset="0"/>
              </a:rPr>
              <a:t>dy</a:t>
            </a:r>
            <a:endParaRPr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2919052" y="933619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Consolas" pitchFamily="49" charset="0"/>
              </a:rPr>
              <a:t>dx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61</Words>
  <Application>Microsoft Office PowerPoint</Application>
  <PresentationFormat>A4 210 x 297 mm</PresentationFormat>
  <Paragraphs>31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Preferred Infrastructure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nushio</dc:creator>
  <cp:lastModifiedBy>nushio</cp:lastModifiedBy>
  <cp:revision>31</cp:revision>
  <dcterms:created xsi:type="dcterms:W3CDTF">2011-04-12T20:57:01Z</dcterms:created>
  <dcterms:modified xsi:type="dcterms:W3CDTF">2011-04-13T02:27:27Z</dcterms:modified>
</cp:coreProperties>
</file>