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40569E-28E4-4571-B47C-3CF126F084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health_data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44139C-91FA-456D-B994-AD93435F16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8/20/21 5:26:29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Data" id="2" name="slide2">
            <a:extLst>
              <a:ext uri="{FF2B5EF4-FFF2-40B4-BE49-F238E27FC236}">
                <a16:creationId xmlns:a16="http://schemas.microsoft.com/office/drawing/2014/main" id="{98B7DD28-C5F0-4388-9054-E23D90E04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"/>
            <a:ext cx="11430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2021-08-20T22:26:29Z</dcterms:created>
  <dcterms:modified xsi:type="dcterms:W3CDTF">2021-08-20T22:26:29Z</dcterms:modified>
</cp:coreProperties>
</file>