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L9AUE5VihriQXtbOuJYJHRmVn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0AA5C7-EDB2-4F89-A5E3-E4CBC9F93304}">
  <a:tblStyle styleId="{530AA5C7-EDB2-4F89-A5E3-E4CBC9F933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4.xml"/><Relationship Id="rId22" Type="http://schemas.openxmlformats.org/officeDocument/2006/relationships/font" Target="fonts/OpenSans-italic.fntdata"/><Relationship Id="rId10" Type="http://schemas.openxmlformats.org/officeDocument/2006/relationships/slide" Target="slides/slide3.xml"/><Relationship Id="rId21" Type="http://schemas.openxmlformats.org/officeDocument/2006/relationships/font" Target="fonts/OpenSans-bold.fntdata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Rajdhani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Rajdhani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983d8e6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983d8e6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983d8e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983d8e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983d8e6a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3983d8e6a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2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" name="Google Shape;44;p1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7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2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983d8e6ab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INTEGRANTES GRUPO  2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3" name="Google Shape;93;g13983d8e6ab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Olga Gil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Nathalia Jimenez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Ivan Hernandez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-Paula Montañez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{530AA5C7-EDB2-4F89-A5E3-E4CBC9F93304}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ABIERTO 80 Y 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8801 Y 8802 UDP 3478, 3479 8801 Y 8802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 (HTTPS) 6463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6457-6463 TCP Y UDP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EDP 19302-19309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llamadas TCP 53, 443, 5222, 5223, 5228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53, 3478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{530AA5C7-EDB2-4F89-A5E3-E4CBC9F93304}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 3306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HTPPS 80 HTTP 22 SSH 9418 GIT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TCP Y 443 TCP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3" name="Google Shape;123;p5"/>
          <p:cNvGraphicFramePr/>
          <p:nvPr/>
        </p:nvGraphicFramePr>
        <p:xfrm>
          <a:off x="423875" y="12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{530AA5C7-EDB2-4F89-A5E3-E4CBC9F93304}</a:tableStyleId>
              </a:tblPr>
              <a:tblGrid>
                <a:gridCol w="1998100"/>
                <a:gridCol w="1998100"/>
                <a:gridCol w="1998100"/>
                <a:gridCol w="1998100"/>
              </a:tblGrid>
              <a:tr h="161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No hay un puerto específico, al no ser que algún puerto de administración. Tienen interfaces de red, por ahí viaja de todo 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Los Tuneles VPN pueden tener puertos: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 - 1723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 VPN - 1194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 - 500, 4500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correo entrante puerto 143 o 993 para IMAP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110 0 995 para POP (Protocolo de Oficina de Correos)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Tiene dos modos de funcionamiento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Activo - puerto TCP 20 y TCP 1024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Pasivo - Puerto TCP 21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5">
            <a:alphaModFix/>
          </a:blip>
          <a:srcRect b="9460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3" name="Google Shape;133;p6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{530AA5C7-EDB2-4F89-A5E3-E4CBC9F93304}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Microsoft Word no es necesario ningún puerto, excepto si es una configuración remota, si utiliza el puerto TCP 23419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abiertos a firewall: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3478-3481/UDP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50000-60000/UDP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TCP/UDP: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3074, 3478-3479, 3659, 6000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2" name="Google Shape;142;p7"/>
          <p:cNvGraphicFramePr/>
          <p:nvPr/>
        </p:nvGraphicFramePr>
        <p:xfrm>
          <a:off x="952500" y="163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{530AA5C7-EDB2-4F89-A5E3-E4CBC9F93304}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26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443,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4070, 80, los cuales corresponden a HTTP/SSL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 TCP/UDP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22, 443, 33001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33001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Vimeo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1935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1024-2048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3" name="Google Shape;14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7950" y="1761000"/>
            <a:ext cx="1023525" cy="10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983d8e6a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/>
          </a:p>
        </p:txBody>
      </p:sp>
      <p:graphicFrame>
        <p:nvGraphicFramePr>
          <p:cNvPr id="149" name="Google Shape;149;g13983d8e6ab_0_0"/>
          <p:cNvGraphicFramePr/>
          <p:nvPr/>
        </p:nvGraphicFramePr>
        <p:xfrm>
          <a:off x="1143550" y="13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{530AA5C7-EDB2-4F89-A5E3-E4CBC9F93304}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26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Instagram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20,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445, 80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SSH 22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365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 requiere conectividad abierta a los puertos TCP 80 y 443 y a los puertos UDP 3478 a 3481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Xbox 360 live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88 UDP, 3074 UDP Y TCP, 53 UDP Y TCP Y 80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0" name="Google Shape;150;g13983d8e6a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975" y="1743275"/>
            <a:ext cx="8191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3983d8e6a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600" y="1671237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3983d8e6a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9025" y="1518275"/>
            <a:ext cx="1680235" cy="87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3983d8e6ab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3983d8e6ab_2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3983d8e6ab_2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3983d8e6ab_2_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61" name="Google Shape;161;g13983d8e6ab_2_1"/>
          <p:cNvGraphicFramePr/>
          <p:nvPr/>
        </p:nvGraphicFramePr>
        <p:xfrm>
          <a:off x="952500" y="163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{530AA5C7-EDB2-4F89-A5E3-E4CBC9F93304}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26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443,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4070, 80, los cuales corresponden a HTTP/SSL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 TCP/UDP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22, 443, 33001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33001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62" name="Google Shape;162;g13983d8e6ab_2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7950" y="1761000"/>
            <a:ext cx="1023525" cy="10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