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3"/>
  </p:notesMasterIdLst>
  <p:sldIdLst>
    <p:sldId id="256" r:id="rId3"/>
    <p:sldId id="266" r:id="rId4"/>
    <p:sldId id="267" r:id="rId5"/>
    <p:sldId id="268" r:id="rId6"/>
    <p:sldId id="271" r:id="rId7"/>
    <p:sldId id="272" r:id="rId8"/>
    <p:sldId id="274" r:id="rId9"/>
    <p:sldId id="277" r:id="rId10"/>
    <p:sldId id="278" r:id="rId11"/>
    <p:sldId id="280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Rajdhani" panose="020B0604020202020204" charset="0"/>
      <p:regular r:id="rId18"/>
      <p:bold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HwcHw3LWbCkH0wSLUOFCWewRV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zeth Pic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CDACF2-E761-46BA-87E7-BB3DEF49DB94}">
  <a:tblStyle styleId="{2ECDACF2-E761-46BA-87E7-BB3DEF49DB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586d10e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586d10e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9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9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30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4" name="Google Shape;44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goly.com/en/product/asrock-h110m-d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technical.city/es/cpu/Core-i3-71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goly.com/en/product/msi-a320m-a-pro-ma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  <a:endParaRPr sz="4900" b="1" i="0" u="none" strike="noStrike" cap="non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i="0" u="none" strike="noStrike" cap="non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24"/>
          <p:cNvGraphicFramePr/>
          <p:nvPr/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Threadripper 2920X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X399 Thaichi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2600" lvl="0" indent="0" algn="l" rtl="0">
                        <a:lnSpc>
                          <a:spcPct val="74000"/>
                        </a:lnSpc>
                        <a:spcBef>
                          <a:spcPts val="0"/>
                        </a:spcBef>
                        <a:spcAft>
                          <a:spcPts val="13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32GB Corsair Vengeance LPX 4000 Mhz</a:t>
                      </a:r>
                      <a:endParaRPr sz="1050">
                        <a:solidFill>
                          <a:srgbClr val="333333"/>
                        </a:solidFill>
                        <a:highlight>
                          <a:srgbClr val="F8F8F8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NVMe 2TB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PNY Quadro P2200 5GB GDDR5X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" name="Google Shape;268;p24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1"/>
          <p:cNvGraphicFramePr/>
          <p:nvPr/>
        </p:nvGraphicFramePr>
        <p:xfrm>
          <a:off x="952500" y="1809750"/>
          <a:ext cx="7239000" cy="1606240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</a:t>
                      </a: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H110M-DGS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9F9F9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/>
                        </a:rPr>
                        <a:t>DDR4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4 Gigas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66700" lvl="0" indent="0" algn="l" rtl="0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240gb Kingston A400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9" name="Google Shape;169;p12"/>
          <p:cNvGraphicFramePr/>
          <p:nvPr/>
        </p:nvGraphicFramePr>
        <p:xfrm>
          <a:off x="952500" y="1809750"/>
          <a:ext cx="7239000" cy="1606240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</a:t>
                      </a:r>
                      <a:r>
                        <a:rPr lang="es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A320M-A PRO MAX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de 4 Gigas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66700" lvl="0" indent="0" algn="l" rtl="0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240gb Kingston A400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13"/>
          <p:cNvGraphicFramePr/>
          <p:nvPr/>
        </p:nvGraphicFramePr>
        <p:xfrm>
          <a:off x="952500" y="2114550"/>
          <a:ext cx="7239000" cy="1617988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Pentium Gold G5400 3,7 GHz Dual-Core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111111"/>
                          </a:solidFill>
                        </a:rPr>
                        <a:t>ASRock B360 Pro4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ValueRAM de 8 GB (1 x 8 GB) DDR4-2666 CL19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Western Digital Black PCIe 256 GB M.2-2280 NVME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" name="Google Shape;178;p13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16"/>
          <p:cNvGraphicFramePr/>
          <p:nvPr/>
        </p:nvGraphicFramePr>
        <p:xfrm>
          <a:off x="952500" y="1809750"/>
          <a:ext cx="7239000" cy="2130147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i7 - 6700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266700" lvl="0" indent="0" algn="l" rtl="0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Board Asrock A320m-hdv R4.0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DDR3 8GB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 externo 1TB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7"/>
          <p:cNvGraphicFramePr/>
          <p:nvPr/>
        </p:nvGraphicFramePr>
        <p:xfrm>
          <a:off x="952500" y="1809750"/>
          <a:ext cx="7239000" cy="2023850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3 3200G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UDIMM</a:t>
                      </a:r>
                      <a:endParaRPr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1 Tb M2 - Kingston</a:t>
                      </a:r>
                      <a:endParaRPr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ASRock Phantom Gaming Radeon RX 500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Google Shape;208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586d10e9_1_15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" name="Google Shape;222;g146586d10e9_1_1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146586d10e9_1_15"/>
          <p:cNvGraphicFramePr/>
          <p:nvPr/>
        </p:nvGraphicFramePr>
        <p:xfrm>
          <a:off x="952500" y="21145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AMD Ryzen 5 5600X de 3,7 GHz y 6 núcleos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Aorus X570 Master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G.Skill Trident Z Neo RGB 16GB @3600 MHz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Samsung 860 QVO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Gigabyte RTX 2080 Super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Google Shape;224;g146586d10e9_1_15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21"/>
          <p:cNvGraphicFramePr/>
          <p:nvPr/>
        </p:nvGraphicFramePr>
        <p:xfrm>
          <a:off x="952500" y="1809750"/>
          <a:ext cx="7239000" cy="2484225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66700" lvl="0" indent="0" algn="l" rtl="0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Mainboard Asrock B460-hdv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kingston FURY Renegade DDR4 (32GB, 2666MHz)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Western Digital SSD interno WD Blue 3D NAND de 2 TB - SATA III 6 Gb/s, M.2 2280</a:t>
                      </a:r>
                      <a:endParaRPr sz="15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Video Nvidia Phoenix GeForce GTX 16 Series GTX 1650 PCI-Express 3.0 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22"/>
          <p:cNvGraphicFramePr/>
          <p:nvPr/>
        </p:nvGraphicFramePr>
        <p:xfrm>
          <a:off x="952500" y="1809750"/>
          <a:ext cx="7239000" cy="1992163"/>
        </p:xfrm>
        <a:graphic>
          <a:graphicData uri="http://schemas.openxmlformats.org/drawingml/2006/table">
            <a:tbl>
              <a:tblPr>
                <a:noFill/>
                <a:tableStyleId>{2ECDACF2-E761-46BA-87E7-BB3DEF49DB94}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MSI MAG B550 TOMAHAWK</a:t>
                      </a:r>
                      <a:endParaRPr b="1">
                        <a:solidFill>
                          <a:srgbClr val="0F111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Corsair Vengeance Rgb Pro 128 Gb (4 x 32Gb) 3200 MHz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SSD Disco Duro Solido de 1 TB M.2 2280 SATA III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14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NVIDIA GeForce RTX 3070 PCI Express 4.0</a:t>
                      </a:r>
                      <a:endParaRPr sz="2300">
                        <a:solidFill>
                          <a:srgbClr val="0F111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381</Words>
  <Application>Microsoft Office PowerPoint</Application>
  <PresentationFormat>Presentación en pantalla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Roboto</vt:lpstr>
      <vt:lpstr>Open Sans</vt:lpstr>
      <vt:lpstr>Rajdhani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LENOVO</cp:lastModifiedBy>
  <cp:revision>3</cp:revision>
  <dcterms:modified xsi:type="dcterms:W3CDTF">2022-08-23T23:04:29Z</dcterms:modified>
</cp:coreProperties>
</file>