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Light" panose="020B0306030504020204" pitchFamily="34" charset="0"/>
      <p:regular r:id="rId16"/>
      <p:bold r:id="rId17"/>
      <p:italic r:id="rId18"/>
      <p:boldItalic r:id="rId19"/>
    </p:embeddedFont>
    <p:embeddedFont>
      <p:font typeface="Open Sans SemiBold" panose="020B0706030804020204" pitchFamily="34" charset="0"/>
      <p:regular r:id="rId20"/>
      <p:bold r:id="rId21"/>
      <p:italic r:id="rId22"/>
      <p:boldItalic r:id="rId23"/>
    </p:embeddedFont>
    <p:embeddedFont>
      <p:font typeface="Rajdhani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7215C7-03E6-48BB-91D2-EF99767D77D1}">
  <a:tblStyle styleId="{9B7215C7-03E6-48BB-91D2-EF99767D77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441d376a0_3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441d376a0_3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7b40fda7b3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7b40fda7b3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b40fda7b3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7b40fda7b3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41d579b3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e41d579b3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41d579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e41d579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17a6a08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e17a6a08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57233bee8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57233bee8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48bfaac81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c48bfaac81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45" name="Google Shape;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50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3">
            <a:alphaModFix/>
          </a:blip>
          <a:srcRect l="5658" r="5649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2"/>
          </p:nvPr>
        </p:nvSpPr>
        <p:spPr>
          <a:xfrm>
            <a:off x="45720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 rot="10800000" flipH="1">
            <a:off x="-15600" y="4860825"/>
            <a:ext cx="9175200" cy="5400"/>
          </a:xfrm>
          <a:prstGeom prst="straightConnector1">
            <a:avLst/>
          </a:prstGeom>
          <a:noFill/>
          <a:ln w="9525" cap="flat" cmpd="sng">
            <a:solidFill>
              <a:srgbClr val="FCD8D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7" name="Google Shape;7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Actividad integradora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es/vector-gratis/ilustracion-concepto-diagrama-flujo-usuarios_7407437.htm#page=2&amp;position=2#&amp;position=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Actividad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600" b="1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integradora</a:t>
            </a:r>
            <a:endParaRPr sz="4600"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 txBox="1"/>
          <p:nvPr/>
        </p:nvSpPr>
        <p:spPr>
          <a:xfrm>
            <a:off x="757775" y="1327025"/>
            <a:ext cx="3933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Vamos a aplicar mucho de lo aprendido en esta semana</a:t>
            </a:r>
            <a:r>
              <a:rPr lang="es" sz="1500" i="0" u="none" strike="noStrike" cap="non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.</a:t>
            </a:r>
            <a:endParaRPr sz="1500" i="0" u="none" strike="noStrike" cap="non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esto cada mesa de trabajo deberá investigar qué puerto —o puertos— utilizan las siguientes aplicaciones. Además, deberán agregar tres aplicaciones más.</a:t>
            </a:r>
            <a:b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30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 i="0" u="none" strike="noStrike" cap="non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Consigna para trabajo en clase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94" name="Google Shape;94;p3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3600" y="1442800"/>
            <a:ext cx="2975275" cy="29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31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{9B7215C7-03E6-48BB-91D2-EF99767D77D1}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Zoom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Puerto: 80 y 443 TCP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Discord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 TCP para las conexiones HTTPS, es el puerto TCP 6463, así como los puertos TCP y UDP 6457-6463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Google Meet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Utiliza el puerto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 y TCP 443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de salida para el tráfico web o de procesos de autenticación de usuarios.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WhatsApp Web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TCP: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53, 443, 5222, 5223, 5228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0" name="Google Shape;1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725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075" y="1857637"/>
            <a:ext cx="830288" cy="830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00" y="1810425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8925" y="1768500"/>
            <a:ext cx="1005201" cy="1008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1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063" y="1958975"/>
            <a:ext cx="1410008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9840" y="1816250"/>
            <a:ext cx="1410001" cy="9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6350" y="1779831"/>
            <a:ext cx="1409999" cy="98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9725" y="1707825"/>
            <a:ext cx="1325225" cy="112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3" name="Google Shape;113;p32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{9B7215C7-03E6-48BB-91D2-EF99767D77D1}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MySQL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El puerto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3306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Git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9418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Secure Sockets Layer (SSL)</a:t>
                      </a:r>
                      <a:endParaRPr sz="18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 80 y el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HTTP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el puerto </a:t>
                      </a: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4" name="Google Shape;114;p32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855" y="1385240"/>
            <a:ext cx="924700" cy="9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5425" y="1321861"/>
            <a:ext cx="909250" cy="100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9640" y="1374371"/>
            <a:ext cx="909225" cy="90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5984" y="1359902"/>
            <a:ext cx="865850" cy="86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3"/>
          <p:cNvSpPr txBox="1"/>
          <p:nvPr/>
        </p:nvSpPr>
        <p:spPr>
          <a:xfrm>
            <a:off x="2452127" y="6800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24" name="Google Shape;124;p33"/>
          <p:cNvGraphicFramePr/>
          <p:nvPr>
            <p:extLst>
              <p:ext uri="{D42A27DB-BD31-4B8C-83A1-F6EECF244321}">
                <p14:modId xmlns:p14="http://schemas.microsoft.com/office/powerpoint/2010/main" val="609127677"/>
              </p:ext>
            </p:extLst>
          </p:nvPr>
        </p:nvGraphicFramePr>
        <p:xfrm>
          <a:off x="488872" y="786317"/>
          <a:ext cx="7838900" cy="4083473"/>
        </p:xfrm>
        <a:graphic>
          <a:graphicData uri="http://schemas.openxmlformats.org/drawingml/2006/table">
            <a:tbl>
              <a:tblPr>
                <a:noFill/>
                <a:tableStyleId>{9B7215C7-03E6-48BB-91D2-EF99767D77D1}</a:tableStyleId>
              </a:tblPr>
              <a:tblGrid>
                <a:gridCol w="19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0606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94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VirtualBox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VPN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443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Outlook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El número de puerto que usa el servidor de correo entrante. La mayoría usan </a:t>
                      </a:r>
                      <a:r>
                        <a:rPr lang="es" sz="1200" b="1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143 o 993 para IMAP, o 110 o 995 para POP</a:t>
                      </a:r>
                      <a:r>
                        <a:rPr lang="es" sz="1200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File Transfer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 dirty="0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Protocol (FTP)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El puerto por defecto que utiliza FTP es el </a:t>
                      </a:r>
                      <a:r>
                        <a:rPr lang="es" sz="1200" b="1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TCP 21</a:t>
                      </a:r>
                      <a:r>
                        <a:rPr lang="es" sz="1200" dirty="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para control, por este puerto se gestiona el establecimiento de la conexión, pero no se transfieren datos a través de este puerto.</a:t>
                      </a:r>
                      <a:endParaRPr sz="1600" b="1" dirty="0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A2C740CD-0B6F-E5ED-1ABB-A59C67F7825F}"/>
              </a:ext>
            </a:extLst>
          </p:cNvPr>
          <p:cNvSpPr txBox="1"/>
          <p:nvPr/>
        </p:nvSpPr>
        <p:spPr>
          <a:xfrm>
            <a:off x="893345" y="3239144"/>
            <a:ext cx="875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b="1" dirty="0">
                <a:solidFill>
                  <a:srgbClr val="202124"/>
                </a:solidFill>
                <a:highlight>
                  <a:srgbClr val="FFFFFF"/>
                </a:highlight>
              </a:rPr>
              <a:t>TCP 8080</a:t>
            </a:r>
            <a:endParaRPr lang="es-CO" sz="1200" b="1" dirty="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950" y="1846406"/>
            <a:ext cx="1005200" cy="852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175" y="1958963"/>
            <a:ext cx="1379343" cy="6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4"/>
          <p:cNvPicPr preferRelativeResize="0"/>
          <p:nvPr/>
        </p:nvPicPr>
        <p:blipFill rotWithShape="1">
          <a:blip r:embed="rId5">
            <a:alphaModFix/>
          </a:blip>
          <a:srcRect l="29648" r="32257" b="9461"/>
          <a:stretch/>
        </p:blipFill>
        <p:spPr>
          <a:xfrm>
            <a:off x="4926550" y="1566925"/>
            <a:ext cx="941923" cy="1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7600" y="1797262"/>
            <a:ext cx="1306224" cy="95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4"/>
          <p:cNvSpPr txBox="1"/>
          <p:nvPr/>
        </p:nvSpPr>
        <p:spPr>
          <a:xfrm>
            <a:off x="757775" y="607325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595959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s" sz="3000" b="1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Aplicaciones a investigar</a:t>
            </a:r>
            <a:endParaRPr sz="3000" b="1" i="0" u="none" strike="noStrike" cap="none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aphicFrame>
        <p:nvGraphicFramePr>
          <p:cNvPr id="134" name="Google Shape;134;p34"/>
          <p:cNvGraphicFramePr/>
          <p:nvPr/>
        </p:nvGraphicFramePr>
        <p:xfrm>
          <a:off x="897625" y="156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{9B7215C7-03E6-48BB-91D2-EF99767D77D1}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Microsoft Word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         UDP 4500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Skype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443/TCP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Epic Games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80, 433.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FIFA 21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UDP: 3478, 3479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.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agregadas </a:t>
            </a:r>
            <a:endParaRPr/>
          </a:p>
        </p:txBody>
      </p:sp>
      <p:sp>
        <p:nvSpPr>
          <p:cNvPr id="140" name="Google Shape;14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1" name="Google Shape;141;p35"/>
          <p:cNvGraphicFramePr/>
          <p:nvPr/>
        </p:nvGraphicFramePr>
        <p:xfrm>
          <a:off x="311725" y="115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{9B7215C7-03E6-48BB-91D2-EF99767D77D1}</a:tableStyleId>
              </a:tblPr>
              <a:tblGrid>
                <a:gridCol w="21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Telegram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             </a:t>
                      </a:r>
                      <a:r>
                        <a:rPr lang="es" sz="105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80/TCP</a:t>
                      </a:r>
                      <a:endParaRPr sz="1600" b="1">
                        <a:solidFill>
                          <a:srgbClr val="434343"/>
                        </a:solidFill>
                        <a:highlight>
                          <a:srgbClr val="FFFFFF"/>
                        </a:highlight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Visual studio code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           TCP 4024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600" b="1">
                          <a:solidFill>
                            <a:srgbClr val="434343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Youtube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200" b="1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puerto 443</a:t>
                      </a:r>
                      <a:r>
                        <a:rPr lang="es" sz="1200">
                          <a:solidFill>
                            <a:srgbClr val="202124"/>
                          </a:solidFill>
                          <a:highlight>
                            <a:srgbClr val="FFFFFF"/>
                          </a:highlight>
                        </a:rPr>
                        <a:t> </a:t>
                      </a: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434343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43434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2" name="Google Shape;142;p35"/>
          <p:cNvSpPr txBox="1"/>
          <p:nvPr/>
        </p:nvSpPr>
        <p:spPr>
          <a:xfrm>
            <a:off x="8669100" y="2168150"/>
            <a:ext cx="4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3" name="Google Shape;14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974" y="1295949"/>
            <a:ext cx="1275775" cy="12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5650" y="1455900"/>
            <a:ext cx="1048173" cy="104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6621" y="1228321"/>
            <a:ext cx="1411050" cy="14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383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Presentación en pantalla (16:9)</PresentationFormat>
  <Paragraphs>77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Open Sans</vt:lpstr>
      <vt:lpstr>Rajdhani</vt:lpstr>
      <vt:lpstr>Open Sans SemiBold</vt:lpstr>
      <vt:lpstr>Open Sans Light</vt:lpstr>
      <vt:lpstr>Arial</vt:lpstr>
      <vt:lpstr>Simple Light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Aplicaciones agregadas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David Alejandro Tobón Ortiz</cp:lastModifiedBy>
  <cp:revision>1</cp:revision>
  <dcterms:modified xsi:type="dcterms:W3CDTF">2022-09-26T22:51:37Z</dcterms:modified>
</cp:coreProperties>
</file>