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2"/>
      <p:bold r:id="rId13"/>
      <p:italic r:id="rId14"/>
      <p:boldItalic r:id="rId15"/>
    </p:embeddedFont>
    <p:embeddedFont>
      <p:font typeface="Open Sans Light" panose="020B0306030504020204" pitchFamily="34" charset="0"/>
      <p:regular r:id="rId16"/>
      <p:bold r:id="rId17"/>
      <p:italic r:id="rId18"/>
      <p:boldItalic r:id="rId19"/>
    </p:embeddedFont>
    <p:embeddedFont>
      <p:font typeface="Open Sans SemiBold" panose="020B0706030804020204" pitchFamily="34" charset="0"/>
      <p:regular r:id="rId20"/>
      <p:bold r:id="rId21"/>
      <p:italic r:id="rId22"/>
      <p:boldItalic r:id="rId23"/>
    </p:embeddedFont>
    <p:embeddedFont>
      <p:font typeface="Rajdhani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7215C7-03E6-48BB-91D2-EF99767D77D1}">
  <a:tblStyle styleId="{9B7215C7-03E6-48BB-91D2-EF99767D77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41d376a0_3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41d376a0_3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40fda7b3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7b40fda7b3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40fda7b3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7b40fda7b3_4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1d579b3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e41d579b3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1d579b3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e41d579b3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17a6a081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17a6a081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557233bee8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557233bee8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48bfaac81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c48bfaac81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l="5658" r="5649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2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es/vector-gratis/ilustracion-concepto-diagrama-flujo-usuarios_7407437.htm#page=2&amp;position=2#&amp;position=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integradora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 aplicar mucho de lo aprendido en esta semana</a:t>
            </a:r>
            <a:r>
              <a:rPr lang="es" sz="150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sz="1500" i="0" u="none" strike="noStrike" cap="none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esto cada mesa de trabajo deberá investigar qué puerto —o puertos— utilizan las siguientes aplicaciones. Además, deberán agregar tres aplicaciones más.</a:t>
            </a: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 para trabajo en clase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4" name="Google Shape;94;p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1"/>
          <p:cNvGraphicFramePr/>
          <p:nvPr/>
        </p:nvGraphicFramePr>
        <p:xfrm>
          <a:off x="897625" y="1561050"/>
          <a:ext cx="7239000" cy="3142460"/>
        </p:xfrm>
        <a:graphic>
          <a:graphicData uri="http://schemas.openxmlformats.org/drawingml/2006/table">
            <a:tbl>
              <a:tblPr>
                <a:noFill/>
                <a:tableStyleId>{9B7215C7-03E6-48BB-91D2-EF99767D77D1}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 b="1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 Puerto: 80 y 443 TCP</a:t>
                      </a:r>
                      <a:endParaRPr sz="1600" b="1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443 TCP para las conexiones HTTPS, es el puerto TCP 6463, así como los puertos TCP y UDP 6457-6463</a:t>
                      </a: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.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Meet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Utiliza el puerto </a:t>
                      </a:r>
                      <a:r>
                        <a:rPr lang="es" sz="1200" b="1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UDP y TCP 443</a:t>
                      </a: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 de salida para el tráfico web o de procesos de autenticación de usuarios.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 Web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TCP: </a:t>
                      </a:r>
                      <a:r>
                        <a:rPr lang="es" sz="1200" b="1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53, 443, 5222, 5223, 5228</a:t>
                      </a: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.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0" name="Google Shape;1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7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0075" y="1857637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730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8925" y="1768500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1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063" y="195897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840" y="18162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350" y="1779831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9725" y="170782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32"/>
          <p:cNvGraphicFramePr/>
          <p:nvPr/>
        </p:nvGraphicFramePr>
        <p:xfrm>
          <a:off x="897625" y="1561050"/>
          <a:ext cx="7239000" cy="2749300"/>
        </p:xfrm>
        <a:graphic>
          <a:graphicData uri="http://schemas.openxmlformats.org/drawingml/2006/table">
            <a:tbl>
              <a:tblPr>
                <a:noFill/>
                <a:tableStyleId>{9B7215C7-03E6-48BB-91D2-EF99767D77D1}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El puerto </a:t>
                      </a:r>
                      <a:r>
                        <a:rPr lang="es" sz="1200" b="1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3306</a:t>
                      </a: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endParaRPr sz="1600" b="1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9418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 b="1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 Sockets Layer (SSL)</a:t>
                      </a:r>
                      <a:endParaRPr sz="18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puerto 80 y el </a:t>
                      </a:r>
                      <a:r>
                        <a:rPr lang="es" sz="1200" b="1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443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el puerto </a:t>
                      </a:r>
                      <a:r>
                        <a:rPr lang="es" sz="1200" b="1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80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4" name="Google Shape;114;p32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1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938" y="1768500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7775" y="1825900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3950" y="1847590"/>
            <a:ext cx="865850" cy="8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3"/>
          <p:cNvSpPr txBox="1"/>
          <p:nvPr/>
        </p:nvSpPr>
        <p:spPr>
          <a:xfrm>
            <a:off x="396575" y="582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4" name="Google Shape;124;p33"/>
          <p:cNvGraphicFramePr/>
          <p:nvPr>
            <p:extLst>
              <p:ext uri="{D42A27DB-BD31-4B8C-83A1-F6EECF244321}">
                <p14:modId xmlns:p14="http://schemas.microsoft.com/office/powerpoint/2010/main" val="578215008"/>
              </p:ext>
            </p:extLst>
          </p:nvPr>
        </p:nvGraphicFramePr>
        <p:xfrm>
          <a:off x="338775" y="935735"/>
          <a:ext cx="7838900" cy="4139760"/>
        </p:xfrm>
        <a:graphic>
          <a:graphicData uri="http://schemas.openxmlformats.org/drawingml/2006/table">
            <a:tbl>
              <a:tblPr>
                <a:noFill/>
                <a:tableStyleId>{9B7215C7-03E6-48BB-91D2-EF99767D77D1}</a:tableStyleId>
              </a:tblPr>
              <a:tblGrid>
                <a:gridCol w="195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9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9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62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3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puerto TCP 8080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TCP 443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El número de puerto que usa el servidor de correo entrante. La mayoría usan </a:t>
                      </a:r>
                      <a:r>
                        <a:rPr lang="es" sz="1200" b="1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143 o 993 para IMAP, o 110 o 995 para POP</a:t>
                      </a: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.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dirty="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El puerto por defecto que utiliza FTP es el </a:t>
                      </a:r>
                      <a:r>
                        <a:rPr lang="es" sz="1200" b="1" dirty="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TCP 21</a:t>
                      </a:r>
                      <a:r>
                        <a:rPr lang="es" sz="1200" dirty="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 para control, por este puerto se gestiona el establecimiento de la conexión, pero no se transfieren datos a través de este puerto.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950" y="1846406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5175" y="1958963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4"/>
          <p:cNvPicPr preferRelativeResize="0"/>
          <p:nvPr/>
        </p:nvPicPr>
        <p:blipFill rotWithShape="1">
          <a:blip r:embed="rId5">
            <a:alphaModFix/>
          </a:blip>
          <a:srcRect l="29648" r="32257" b="9461"/>
          <a:stretch/>
        </p:blipFill>
        <p:spPr>
          <a:xfrm>
            <a:off x="4926550" y="1566925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7600" y="1797262"/>
            <a:ext cx="1306224" cy="9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4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4" name="Google Shape;134;p34"/>
          <p:cNvGraphicFramePr/>
          <p:nvPr/>
        </p:nvGraphicFramePr>
        <p:xfrm>
          <a:off x="897625" y="1561050"/>
          <a:ext cx="7239000" cy="2749300"/>
        </p:xfrm>
        <a:graphic>
          <a:graphicData uri="http://schemas.openxmlformats.org/drawingml/2006/table">
            <a:tbl>
              <a:tblPr>
                <a:noFill/>
                <a:tableStyleId>{9B7215C7-03E6-48BB-91D2-EF99767D77D1}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Word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 b="1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          UDP 4500</a:t>
                      </a:r>
                      <a:endParaRPr sz="1600" b="1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443/TCP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 b="1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80, 433.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UDP: 3478, 3479</a:t>
                      </a: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.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Aplicaciones agregadas </a:t>
            </a:r>
            <a:endParaRPr/>
          </a:p>
        </p:txBody>
      </p:sp>
      <p:sp>
        <p:nvSpPr>
          <p:cNvPr id="140" name="Google Shape;140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41" name="Google Shape;141;p35"/>
          <p:cNvGraphicFramePr/>
          <p:nvPr/>
        </p:nvGraphicFramePr>
        <p:xfrm>
          <a:off x="311725" y="1152450"/>
          <a:ext cx="8451200" cy="3228575"/>
        </p:xfrm>
        <a:graphic>
          <a:graphicData uri="http://schemas.openxmlformats.org/drawingml/2006/table">
            <a:tbl>
              <a:tblPr>
                <a:noFill/>
                <a:tableStyleId>{9B7215C7-03E6-48BB-91D2-EF99767D77D1}</a:tableStyleId>
              </a:tblPr>
              <a:tblGrid>
                <a:gridCol w="21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0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8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Telegram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 b="1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              </a:t>
                      </a:r>
                      <a:r>
                        <a:rPr lang="es" sz="1050" b="1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80/TCP</a:t>
                      </a:r>
                      <a:endParaRPr sz="1600" b="1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Visual studio code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            TCP 4024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Youtube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 b="1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puerto 443</a:t>
                      </a: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2" name="Google Shape;142;p35"/>
          <p:cNvSpPr txBox="1"/>
          <p:nvPr/>
        </p:nvSpPr>
        <p:spPr>
          <a:xfrm>
            <a:off x="8669100" y="2168150"/>
            <a:ext cx="4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3" name="Google Shape;14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4974" y="1295949"/>
            <a:ext cx="1275775" cy="12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650" y="1455900"/>
            <a:ext cx="1048173" cy="1048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6621" y="1228321"/>
            <a:ext cx="1411050" cy="141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265</Words>
  <Application>Microsoft Office PowerPoint</Application>
  <PresentationFormat>Presentación en pantalla (16:9)</PresentationFormat>
  <Paragraphs>76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Rajdhani</vt:lpstr>
      <vt:lpstr>Arial</vt:lpstr>
      <vt:lpstr>Open Sans Light</vt:lpstr>
      <vt:lpstr>Open Sans</vt:lpstr>
      <vt:lpstr>Open Sans SemiBold</vt:lpstr>
      <vt:lpstr>Simple Light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Aplicaciones agregadas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Isabel</dc:creator>
  <cp:lastModifiedBy>MARIA ISABEL LIZARRALDE CHAVERRA</cp:lastModifiedBy>
  <cp:revision>2</cp:revision>
  <dcterms:modified xsi:type="dcterms:W3CDTF">2022-09-27T00:58:53Z</dcterms:modified>
</cp:coreProperties>
</file>