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72B1FC-E065-41E5-80D9-BAF81DBEBF96}">
  <a:tblStyle styleId="{5972B1FC-E065-41E5-80D9-BAF81DBEBF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3816708040"/>
              </p:ext>
            </p:extLst>
          </p:nvPr>
        </p:nvGraphicFramePr>
        <p:xfrm>
          <a:off x="356840" y="839957"/>
          <a:ext cx="8541836" cy="3484382"/>
        </p:xfrm>
        <a:graphic>
          <a:graphicData uri="http://schemas.openxmlformats.org/drawingml/2006/table">
            <a:tbl>
              <a:tblPr>
                <a:noFill/>
                <a:tableStyleId>{5972B1FC-E065-41E5-80D9-BAF81DBEBF96}</a:tableStyleId>
              </a:tblPr>
              <a:tblGrid>
                <a:gridCol w="2135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5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33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4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"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 /TCP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8801 8802 /TCP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3478, 3479, 8801, 8802</a:t>
                      </a: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/UDP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443, 6463. /TCP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6457, 6463. /UDP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conexiones HTTPS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443. /TCP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19302, 19309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. /</a:t>
                      </a:r>
                      <a:r>
                        <a:rPr lang="es-CO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5222, 5223, 5228, 524 /TCP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 /UDP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835" y="928098"/>
            <a:ext cx="1194157" cy="112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526" y="9801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348" y="932931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7964" y="928098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420400" y="171578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622" y="1424230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559" y="1388389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7411" y="1388389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7846" y="1173080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2532877735"/>
              </p:ext>
            </p:extLst>
          </p:nvPr>
        </p:nvGraphicFramePr>
        <p:xfrm>
          <a:off x="1041000" y="1245090"/>
          <a:ext cx="7239000" cy="3194552"/>
        </p:xfrm>
        <a:graphic>
          <a:graphicData uri="http://schemas.openxmlformats.org/drawingml/2006/table">
            <a:tbl>
              <a:tblPr>
                <a:noFill/>
                <a:tableStyleId>{5972B1FC-E065-41E5-80D9-BAF81DBEBF96}</a:tableStyleId>
              </a:tblPr>
              <a:tblGrid>
                <a:gridCol w="180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48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6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: 3306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9418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s" sz="16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80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chemeClr val="tx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HTTPS: 443/TCP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312759" y="145401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436" y="1230394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328" y="1230394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3423" y="1187019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8818" y="1230394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28039" y="2506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2594043950"/>
              </p:ext>
            </p:extLst>
          </p:nvPr>
        </p:nvGraphicFramePr>
        <p:xfrm>
          <a:off x="691376" y="895289"/>
          <a:ext cx="7500124" cy="3765921"/>
        </p:xfrm>
        <a:graphic>
          <a:graphicData uri="http://schemas.openxmlformats.org/drawingml/2006/table">
            <a:tbl>
              <a:tblPr>
                <a:noFill/>
                <a:tableStyleId>{5972B1FC-E065-41E5-80D9-BAF81DBEBF96}</a:tableStyleId>
              </a:tblPr>
              <a:tblGrid>
                <a:gridCol w="173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53, 2023.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OpenVPN: 1194 UDP.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L2TP: 1701 TCP.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IPSe / IKEv2: 500 Y 1500 UDP.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Wireguard: 51820.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SSTP: 443 TCP.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PPTP: 1723 TCP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IMAP: 993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POP: 995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SMTP:465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21.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375" y="135434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888" y="1579475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658921" y="947800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823" y="1256076"/>
            <a:ext cx="1083695" cy="82548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0341" y="235176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3068799922"/>
              </p:ext>
            </p:extLst>
          </p:nvPr>
        </p:nvGraphicFramePr>
        <p:xfrm>
          <a:off x="809814" y="947800"/>
          <a:ext cx="7239000" cy="3468083"/>
        </p:xfrm>
        <a:graphic>
          <a:graphicData uri="http://schemas.openxmlformats.org/drawingml/2006/table">
            <a:tbl>
              <a:tblPr>
                <a:noFill/>
                <a:tableStyleId>{5972B1FC-E065-41E5-80D9-BAF81DBEBF96}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21.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3478-3481/UDP.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50000-60000/UDP.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80 Y 443.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3074, 3478-3479, 3659, 6000.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536" y="1074444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4418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957" y="1025031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574423" y="185787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389362155"/>
              </p:ext>
            </p:extLst>
          </p:nvPr>
        </p:nvGraphicFramePr>
        <p:xfrm>
          <a:off x="574423" y="918565"/>
          <a:ext cx="7239000" cy="3497318"/>
        </p:xfrm>
        <a:graphic>
          <a:graphicData uri="http://schemas.openxmlformats.org/drawingml/2006/table">
            <a:tbl>
              <a:tblPr>
                <a:noFill/>
                <a:tableStyleId>{5972B1FC-E065-41E5-80D9-BAF81DBEBF96}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60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 /TCP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/UDP: 5938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1935, 80, 443 /TCP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53, 1024-2048 /UDP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443.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5E43A2C1-3B23-BDB8-1080-764E7CB89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537" y="1025031"/>
            <a:ext cx="1045541" cy="1156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43;p35">
            <a:extLst>
              <a:ext uri="{FF2B5EF4-FFF2-40B4-BE49-F238E27FC236}">
                <a16:creationId xmlns:a16="http://schemas.microsoft.com/office/drawing/2014/main" id="{57B40E55-93FC-81E4-AD4D-2EB4A8460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0610824"/>
              </p:ext>
            </p:extLst>
          </p:nvPr>
        </p:nvGraphicFramePr>
        <p:xfrm>
          <a:off x="669074" y="1067248"/>
          <a:ext cx="7330068" cy="3497318"/>
        </p:xfrm>
        <a:graphic>
          <a:graphicData uri="http://schemas.openxmlformats.org/drawingml/2006/table">
            <a:tbl>
              <a:tblPr>
                <a:noFill/>
                <a:tableStyleId>{5972B1FC-E065-41E5-80D9-BAF81DBEBF96}</a:tableStyleId>
              </a:tblPr>
              <a:tblGrid>
                <a:gridCol w="180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60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TELEGRAM</a:t>
                      </a:r>
                      <a:endParaRPr lang="es-CO"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/TCP</a:t>
                      </a:r>
                      <a:endParaRPr lang="es-CO"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DRIVE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443/HTTPS.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14;p32">
            <a:extLst>
              <a:ext uri="{FF2B5EF4-FFF2-40B4-BE49-F238E27FC236}">
                <a16:creationId xmlns:a16="http://schemas.microsoft.com/office/drawing/2014/main" id="{BEE542CD-246E-94E7-77F7-9DD8818D9082}"/>
              </a:ext>
            </a:extLst>
          </p:cNvPr>
          <p:cNvSpPr txBox="1"/>
          <p:nvPr/>
        </p:nvSpPr>
        <p:spPr>
          <a:xfrm>
            <a:off x="633896" y="265134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CF9195-6D03-FE2F-BBB7-3B87D3D9E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74" y="1286107"/>
            <a:ext cx="1002680" cy="10026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A402B6-BB2F-BF49-7D09-7FA3E336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888" y="1412488"/>
            <a:ext cx="1557882" cy="5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Presentación en pantalla (16:9)</PresentationFormat>
  <Paragraphs>110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Rajdhani</vt:lpstr>
      <vt:lpstr>Open Sans Light</vt:lpstr>
      <vt:lpstr>Arial</vt:lpstr>
      <vt:lpstr>Open Sans SemiBold</vt:lpstr>
      <vt:lpstr>Open Sans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alexander rincon</cp:lastModifiedBy>
  <cp:revision>1</cp:revision>
  <dcterms:modified xsi:type="dcterms:W3CDTF">2022-09-26T15:12:50Z</dcterms:modified>
</cp:coreProperties>
</file>