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11FE3-04BF-45BE-8F5F-B9DBA2BBD072}">
  <a:tblStyle styleId="{9A211FE3-04BF-45BE-8F5F-B9DBA2BBD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573340625"/>
              </p:ext>
            </p:extLst>
          </p:nvPr>
        </p:nvGraphicFramePr>
        <p:xfrm>
          <a:off x="897625" y="1561050"/>
          <a:ext cx="7239000" cy="6099020"/>
        </p:xfrm>
        <a:graphic>
          <a:graphicData uri="http://schemas.openxmlformats.org/drawingml/2006/table">
            <a:tbl>
              <a:tblPr>
                <a:noFill/>
                <a:tableStyleId>{9A211FE3-04BF-45BE-8F5F-B9DBA2BBD072}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 plataforma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Zoom para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el gobierno unifica las videoconferencias en la nube, un sistema de telefonía en la nube, mensajería, reuniones en línea simples y una solución de sala de conferencias definida por software en una plataforma fácil de usar.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Discord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es una plataforma social destinada a permitir crear grupos de chat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para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diferentes juegos y finalidades. Puedes pensar en ella como algo similar a Skype o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TeamSpeak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aunque incluyendo las funciones de otras herramientas más profesionales, lo que ha hecho que se gane el sobrenombre el "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Slack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 de los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gamers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Las funciones de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Google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Meet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se incorporarán a la aplicación de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Duo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Los usuarios podrán programar videoconferencias con facilidad y realizar videollamadas para comunicarse instantáneamente con una persona o un grupo.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WhatsApp Web y Escritorio son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extensiones de tu cuenta de WhatsApp para teléfono que se pueden usar en una computadora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Los mensajes que envías y recibes se sincronizan entre el teléfono y la computadora, y puedes verlos en ambos dispositivos.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223084383"/>
              </p:ext>
            </p:extLst>
          </p:nvPr>
        </p:nvGraphicFramePr>
        <p:xfrm>
          <a:off x="897625" y="1561050"/>
          <a:ext cx="7239000" cy="5273012"/>
        </p:xfrm>
        <a:graphic>
          <a:graphicData uri="http://schemas.openxmlformats.org/drawingml/2006/table">
            <a:tbl>
              <a:tblPr>
                <a:noFill/>
                <a:tableStyleId>{9A211FE3-04BF-45BE-8F5F-B9DBA2BBD072}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permite almacenar y acceder a los datos a través de múltiples motores de almacenamiento, incluyendo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InnoDB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CSV y NDB.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también es capaz de replicar datos y particionar tablas para mejorar el rendimiento y la durabilidad.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se ha ideado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para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posibilitar la ramificación y el etiquetado como procesos de primera importancia (a diferencia de SVN) y las operaciones que afectan a las ramas y las etiquetas (como la fusión o la reversión) también se almacenan en el historial de cambios.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SSL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Es el acrónimo de 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Secure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Sockets </a:t>
                      </a:r>
                      <a:r>
                        <a:rPr lang="es-E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Layer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capa de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sockets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seguros. Protocolo para navegadores web y servidores que permite la autenticación, encriptación y desencriptación de datos enviados a través de Internet.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es el nombre de un protocolo el cual nos permite realizar una petición de datos y recursos, como pueden ser documentos HTML.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552786080"/>
              </p:ext>
            </p:extLst>
          </p:nvPr>
        </p:nvGraphicFramePr>
        <p:xfrm>
          <a:off x="1331125" y="1543797"/>
          <a:ext cx="7239000" cy="6342860"/>
        </p:xfrm>
        <a:graphic>
          <a:graphicData uri="http://schemas.openxmlformats.org/drawingml/2006/table">
            <a:tbl>
              <a:tblPr>
                <a:noFill/>
                <a:tableStyleId>{9A211FE3-04BF-45BE-8F5F-B9DBA2BBD072}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el software de virtualización multiplataforma de código abierto más popular del mundo, permite a los desarrolladores entregar código más rápido, ya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que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pueden ejecutar múltiples sistemas operativos en un solo dispositivo.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VPN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significa "Virtual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Network" (Red privada virtual) y describe la oportunidad de establecer una conexión protegida al utilizar redes públicas. Las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VPN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cifran su tráfico en internet y disfrazan su identidad en línea. 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le permite enviar y recibir mensajes de correo electrónico, administrar su calendario, almacenar nombres y números de los contactos y realizar un seguimiento de sus tareas.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FTP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es un protocolo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que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se utiliza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para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transferir todo tipo de archivos entre equipos conectados a una red, por ejemplo Internet. Las cuentas de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FTP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son el medio estándar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para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gestionar el contenido alojado en un servidor web: enviar archivos, descargarlos, crear directorios, borrar ficheros, etc.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766994623"/>
              </p:ext>
            </p:extLst>
          </p:nvPr>
        </p:nvGraphicFramePr>
        <p:xfrm>
          <a:off x="897625" y="1561050"/>
          <a:ext cx="7239000" cy="5032220"/>
        </p:xfrm>
        <a:graphic>
          <a:graphicData uri="http://schemas.openxmlformats.org/drawingml/2006/table">
            <a:tbl>
              <a:tblPr>
                <a:noFill/>
                <a:tableStyleId>{9A211FE3-04BF-45BE-8F5F-B9DBA2BBD072}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es un programa de procesamiento de textos, diseñado para ayudarle a crear documentos de calidad profesional.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Skype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es un software que permite que todo el mundo se comunique.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trae experiencias interactivas </a:t>
                      </a:r>
                      <a:r>
                        <a:rPr lang="es-CO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</a:t>
                      </a:r>
                      <a:r>
                        <a:rPr lang="es-CO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alta fidelidad a PC, consolas, dispositivos móviles, realidad aumentada (RA), realidad virtual (VR) y sitios web.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una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aplicación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para navegadores y dispositivos móviles, una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aplicación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gratutita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desde la que se pueden hacer cientos de gestiones de tu equipo FUT o </a:t>
                      </a: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FIFA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Ultimate Team, desde fichajes, seguir la evolución del mercado de compra venta o abrir sobres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291148754"/>
              </p:ext>
            </p:extLst>
          </p:nvPr>
        </p:nvGraphicFramePr>
        <p:xfrm>
          <a:off x="897625" y="1561050"/>
          <a:ext cx="7239000" cy="4178780"/>
        </p:xfrm>
        <a:graphic>
          <a:graphicData uri="http://schemas.openxmlformats.org/drawingml/2006/table">
            <a:tbl>
              <a:tblPr>
                <a:noFill/>
                <a:tableStyleId>{9A211FE3-04BF-45BE-8F5F-B9DBA2BBD072}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Spotify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es un servicio de música,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pódcasts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 vídeos digitales que te da acceso a millones de canciones y a otro contenido de creadores de todo el mundo.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TeamViewer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es una solución todo en uno de acceso remoto rápido y seguro a computadoras y redes.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Netflix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es un servicio de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streaming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por suscripción que les permite a sus miembros ver series y películas sin publicidades en un dispositivo con conexión.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760</Words>
  <Application>Microsoft Office PowerPoint</Application>
  <PresentationFormat>Presentación en pantalla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Rajdhani</vt:lpstr>
      <vt:lpstr>Open Sans SemiBold</vt:lpstr>
      <vt:lpstr>Open Sans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</dc:creator>
  <cp:lastModifiedBy>MARIA ISABEL LIZARRALDE CHAVERRA</cp:lastModifiedBy>
  <cp:revision>2</cp:revision>
  <dcterms:modified xsi:type="dcterms:W3CDTF">2022-09-26T16:42:26Z</dcterms:modified>
</cp:coreProperties>
</file>