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65" r:id="rId2"/>
    <p:sldId id="266" r:id="rId3"/>
    <p:sldId id="267" r:id="rId4"/>
    <p:sldId id="269" r:id="rId5"/>
    <p:sldId id="270" r:id="rId6"/>
    <p:sldId id="271" r:id="rId7"/>
    <p:sldId id="273" r:id="rId8"/>
    <p:sldId id="274" r:id="rId9"/>
    <p:sldId id="275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ajdhani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FFDD71-4D6B-422D-9E27-4AB52DF36B4C}">
  <a:tblStyle styleId="{71FFDD71-4D6B-422D-9E27-4AB52DF36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9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rine LLano" userId="cb1fdfc2d7e98dbe" providerId="LiveId" clId="{08E747F1-EDC5-41DC-A251-BAB27EA25BD0}"/>
    <pc:docChg chg="undo custSel modSld">
      <pc:chgData name="Katerine LLano" userId="cb1fdfc2d7e98dbe" providerId="LiveId" clId="{08E747F1-EDC5-41DC-A251-BAB27EA25BD0}" dt="2022-08-26T01:29:06.173" v="123" actId="20577"/>
      <pc:docMkLst>
        <pc:docMk/>
      </pc:docMkLst>
      <pc:sldChg chg="modSp mod">
        <pc:chgData name="Katerine LLano" userId="cb1fdfc2d7e98dbe" providerId="LiveId" clId="{08E747F1-EDC5-41DC-A251-BAB27EA25BD0}" dt="2022-08-26T01:26:04.759" v="113"/>
        <pc:sldMkLst>
          <pc:docMk/>
          <pc:sldMk cId="0" sldId="265"/>
        </pc:sldMkLst>
        <pc:spChg chg="mod">
          <ac:chgData name="Katerine LLano" userId="cb1fdfc2d7e98dbe" providerId="LiveId" clId="{08E747F1-EDC5-41DC-A251-BAB27EA25BD0}" dt="2022-08-26T01:18:33.624" v="26" actId="20577"/>
          <ac:spMkLst>
            <pc:docMk/>
            <pc:sldMk cId="0" sldId="265"/>
            <ac:spMk id="153" creationId="{00000000-0000-0000-0000-000000000000}"/>
          </ac:spMkLst>
        </pc:spChg>
        <pc:graphicFrameChg chg="mod modGraphic">
          <ac:chgData name="Katerine LLano" userId="cb1fdfc2d7e98dbe" providerId="LiveId" clId="{08E747F1-EDC5-41DC-A251-BAB27EA25BD0}" dt="2022-08-26T01:26:04.759" v="113"/>
          <ac:graphicFrameMkLst>
            <pc:docMk/>
            <pc:sldMk cId="0" sldId="265"/>
            <ac:graphicFrameMk id="156" creationId="{00000000-0000-0000-0000-000000000000}"/>
          </ac:graphicFrameMkLst>
        </pc:graphicFrameChg>
      </pc:sldChg>
      <pc:sldChg chg="modSp mod">
        <pc:chgData name="Katerine LLano" userId="cb1fdfc2d7e98dbe" providerId="LiveId" clId="{08E747F1-EDC5-41DC-A251-BAB27EA25BD0}" dt="2022-08-26T01:26:09.817" v="114"/>
        <pc:sldMkLst>
          <pc:docMk/>
          <pc:sldMk cId="0" sldId="266"/>
        </pc:sldMkLst>
        <pc:spChg chg="mod">
          <ac:chgData name="Katerine LLano" userId="cb1fdfc2d7e98dbe" providerId="LiveId" clId="{08E747F1-EDC5-41DC-A251-BAB27EA25BD0}" dt="2022-08-26T01:18:39.691" v="27" actId="20577"/>
          <ac:spMkLst>
            <pc:docMk/>
            <pc:sldMk cId="0" sldId="266"/>
            <ac:spMk id="161" creationId="{00000000-0000-0000-0000-000000000000}"/>
          </ac:spMkLst>
        </pc:spChg>
        <pc:graphicFrameChg chg="mod modGraphic">
          <ac:chgData name="Katerine LLano" userId="cb1fdfc2d7e98dbe" providerId="LiveId" clId="{08E747F1-EDC5-41DC-A251-BAB27EA25BD0}" dt="2022-08-26T01:26:09.817" v="114"/>
          <ac:graphicFrameMkLst>
            <pc:docMk/>
            <pc:sldMk cId="0" sldId="266"/>
            <ac:graphicFrameMk id="163" creationId="{00000000-0000-0000-0000-000000000000}"/>
          </ac:graphicFrameMkLst>
        </pc:graphicFrameChg>
      </pc:sldChg>
      <pc:sldChg chg="modSp mod">
        <pc:chgData name="Katerine LLano" userId="cb1fdfc2d7e98dbe" providerId="LiveId" clId="{08E747F1-EDC5-41DC-A251-BAB27EA25BD0}" dt="2022-08-26T01:26:13.966" v="115"/>
        <pc:sldMkLst>
          <pc:docMk/>
          <pc:sldMk cId="0" sldId="267"/>
        </pc:sldMkLst>
        <pc:graphicFrameChg chg="mod modGraphic">
          <ac:chgData name="Katerine LLano" userId="cb1fdfc2d7e98dbe" providerId="LiveId" clId="{08E747F1-EDC5-41DC-A251-BAB27EA25BD0}" dt="2022-08-26T01:26:13.966" v="115"/>
          <ac:graphicFrameMkLst>
            <pc:docMk/>
            <pc:sldMk cId="0" sldId="267"/>
            <ac:graphicFrameMk id="171" creationId="{00000000-0000-0000-0000-000000000000}"/>
          </ac:graphicFrameMkLst>
        </pc:graphicFrameChg>
      </pc:sldChg>
      <pc:sldChg chg="modSp mod">
        <pc:chgData name="Katerine LLano" userId="cb1fdfc2d7e98dbe" providerId="LiveId" clId="{08E747F1-EDC5-41DC-A251-BAB27EA25BD0}" dt="2022-08-26T01:26:17.711" v="116"/>
        <pc:sldMkLst>
          <pc:docMk/>
          <pc:sldMk cId="0" sldId="269"/>
        </pc:sldMkLst>
        <pc:spChg chg="mod">
          <ac:chgData name="Katerine LLano" userId="cb1fdfc2d7e98dbe" providerId="LiveId" clId="{08E747F1-EDC5-41DC-A251-BAB27EA25BD0}" dt="2022-08-26T01:18:46.828" v="28" actId="20577"/>
          <ac:spMkLst>
            <pc:docMk/>
            <pc:sldMk cId="0" sldId="269"/>
            <ac:spMk id="184" creationId="{00000000-0000-0000-0000-000000000000}"/>
          </ac:spMkLst>
        </pc:spChg>
        <pc:graphicFrameChg chg="mod modGraphic">
          <ac:chgData name="Katerine LLano" userId="cb1fdfc2d7e98dbe" providerId="LiveId" clId="{08E747F1-EDC5-41DC-A251-BAB27EA25BD0}" dt="2022-08-26T01:26:17.711" v="116"/>
          <ac:graphicFrameMkLst>
            <pc:docMk/>
            <pc:sldMk cId="0" sldId="269"/>
            <ac:graphicFrameMk id="187" creationId="{00000000-0000-0000-0000-000000000000}"/>
          </ac:graphicFrameMkLst>
        </pc:graphicFrameChg>
      </pc:sldChg>
      <pc:sldChg chg="modSp mod">
        <pc:chgData name="Katerine LLano" userId="cb1fdfc2d7e98dbe" providerId="LiveId" clId="{08E747F1-EDC5-41DC-A251-BAB27EA25BD0}" dt="2022-08-26T01:26:21.515" v="117"/>
        <pc:sldMkLst>
          <pc:docMk/>
          <pc:sldMk cId="0" sldId="270"/>
        </pc:sldMkLst>
        <pc:spChg chg="mod">
          <ac:chgData name="Katerine LLano" userId="cb1fdfc2d7e98dbe" providerId="LiveId" clId="{08E747F1-EDC5-41DC-A251-BAB27EA25BD0}" dt="2022-08-26T01:18:51.025" v="29" actId="20577"/>
          <ac:spMkLst>
            <pc:docMk/>
            <pc:sldMk cId="0" sldId="270"/>
            <ac:spMk id="192" creationId="{00000000-0000-0000-0000-000000000000}"/>
          </ac:spMkLst>
        </pc:spChg>
        <pc:graphicFrameChg chg="mod modGraphic">
          <ac:chgData name="Katerine LLano" userId="cb1fdfc2d7e98dbe" providerId="LiveId" clId="{08E747F1-EDC5-41DC-A251-BAB27EA25BD0}" dt="2022-08-26T01:26:21.515" v="117"/>
          <ac:graphicFrameMkLst>
            <pc:docMk/>
            <pc:sldMk cId="0" sldId="270"/>
            <ac:graphicFrameMk id="195" creationId="{00000000-0000-0000-0000-000000000000}"/>
          </ac:graphicFrameMkLst>
        </pc:graphicFrameChg>
      </pc:sldChg>
      <pc:sldChg chg="delSp modSp mod">
        <pc:chgData name="Katerine LLano" userId="cb1fdfc2d7e98dbe" providerId="LiveId" clId="{08E747F1-EDC5-41DC-A251-BAB27EA25BD0}" dt="2022-08-26T01:26:25.857" v="118"/>
        <pc:sldMkLst>
          <pc:docMk/>
          <pc:sldMk cId="0" sldId="271"/>
        </pc:sldMkLst>
        <pc:spChg chg="del mod">
          <ac:chgData name="Katerine LLano" userId="cb1fdfc2d7e98dbe" providerId="LiveId" clId="{08E747F1-EDC5-41DC-A251-BAB27EA25BD0}" dt="2022-08-26T01:12:04.438" v="15" actId="478"/>
          <ac:spMkLst>
            <pc:docMk/>
            <pc:sldMk cId="0" sldId="271"/>
            <ac:spMk id="203" creationId="{00000000-0000-0000-0000-000000000000}"/>
          </ac:spMkLst>
        </pc:spChg>
        <pc:graphicFrameChg chg="mod">
          <ac:chgData name="Katerine LLano" userId="cb1fdfc2d7e98dbe" providerId="LiveId" clId="{08E747F1-EDC5-41DC-A251-BAB27EA25BD0}" dt="2022-08-26T01:26:25.857" v="118"/>
          <ac:graphicFrameMkLst>
            <pc:docMk/>
            <pc:sldMk cId="0" sldId="271"/>
            <ac:graphicFrameMk id="202" creationId="{00000000-0000-0000-0000-000000000000}"/>
          </ac:graphicFrameMkLst>
        </pc:graphicFrameChg>
      </pc:sldChg>
      <pc:sldChg chg="modSp mod">
        <pc:chgData name="Katerine LLano" userId="cb1fdfc2d7e98dbe" providerId="LiveId" clId="{08E747F1-EDC5-41DC-A251-BAB27EA25BD0}" dt="2022-08-26T01:26:32.823" v="119"/>
        <pc:sldMkLst>
          <pc:docMk/>
          <pc:sldMk cId="0" sldId="273"/>
        </pc:sldMkLst>
        <pc:spChg chg="mod">
          <ac:chgData name="Katerine LLano" userId="cb1fdfc2d7e98dbe" providerId="LiveId" clId="{08E747F1-EDC5-41DC-A251-BAB27EA25BD0}" dt="2022-08-26T01:18:57.722" v="30" actId="20577"/>
          <ac:spMkLst>
            <pc:docMk/>
            <pc:sldMk cId="0" sldId="273"/>
            <ac:spMk id="215" creationId="{00000000-0000-0000-0000-000000000000}"/>
          </ac:spMkLst>
        </pc:spChg>
        <pc:graphicFrameChg chg="mod modGraphic">
          <ac:chgData name="Katerine LLano" userId="cb1fdfc2d7e98dbe" providerId="LiveId" clId="{08E747F1-EDC5-41DC-A251-BAB27EA25BD0}" dt="2022-08-26T01:26:32.823" v="119"/>
          <ac:graphicFrameMkLst>
            <pc:docMk/>
            <pc:sldMk cId="0" sldId="273"/>
            <ac:graphicFrameMk id="218" creationId="{00000000-0000-0000-0000-000000000000}"/>
          </ac:graphicFrameMkLst>
        </pc:graphicFrameChg>
      </pc:sldChg>
      <pc:sldChg chg="modSp mod">
        <pc:chgData name="Katerine LLano" userId="cb1fdfc2d7e98dbe" providerId="LiveId" clId="{08E747F1-EDC5-41DC-A251-BAB27EA25BD0}" dt="2022-08-26T01:26:36.387" v="120"/>
        <pc:sldMkLst>
          <pc:docMk/>
          <pc:sldMk cId="0" sldId="274"/>
        </pc:sldMkLst>
        <pc:spChg chg="mod">
          <ac:chgData name="Katerine LLano" userId="cb1fdfc2d7e98dbe" providerId="LiveId" clId="{08E747F1-EDC5-41DC-A251-BAB27EA25BD0}" dt="2022-08-26T01:19:01.873" v="31" actId="20577"/>
          <ac:spMkLst>
            <pc:docMk/>
            <pc:sldMk cId="0" sldId="274"/>
            <ac:spMk id="223" creationId="{00000000-0000-0000-0000-000000000000}"/>
          </ac:spMkLst>
        </pc:spChg>
        <pc:graphicFrameChg chg="mod modGraphic">
          <ac:chgData name="Katerine LLano" userId="cb1fdfc2d7e98dbe" providerId="LiveId" clId="{08E747F1-EDC5-41DC-A251-BAB27EA25BD0}" dt="2022-08-26T01:26:36.387" v="120"/>
          <ac:graphicFrameMkLst>
            <pc:docMk/>
            <pc:sldMk cId="0" sldId="274"/>
            <ac:graphicFrameMk id="226" creationId="{00000000-0000-0000-0000-000000000000}"/>
          </ac:graphicFrameMkLst>
        </pc:graphicFrameChg>
      </pc:sldChg>
      <pc:sldChg chg="modSp mod">
        <pc:chgData name="Katerine LLano" userId="cb1fdfc2d7e98dbe" providerId="LiveId" clId="{08E747F1-EDC5-41DC-A251-BAB27EA25BD0}" dt="2022-08-26T01:29:06.173" v="123" actId="20577"/>
        <pc:sldMkLst>
          <pc:docMk/>
          <pc:sldMk cId="0" sldId="275"/>
        </pc:sldMkLst>
        <pc:graphicFrameChg chg="mod modGraphic">
          <ac:chgData name="Katerine LLano" userId="cb1fdfc2d7e98dbe" providerId="LiveId" clId="{08E747F1-EDC5-41DC-A251-BAB27EA25BD0}" dt="2022-08-26T01:29:06.173" v="123" actId="20577"/>
          <ac:graphicFrameMkLst>
            <pc:docMk/>
            <pc:sldMk cId="0" sldId="275"/>
            <ac:graphicFrameMk id="23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904928583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/>
                        <a:t>GA-B250-HD3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dirty="0"/>
                        <a:t>8GB DDR3</a:t>
                      </a:r>
                      <a:endParaRPr lang="es-MX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dirty="0"/>
                        <a:t>SSD SATA 240GB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1255602733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PROSERIES B450-A PRO MAX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4GB DDR4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HDD 500GB 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2027362428"/>
              </p:ext>
            </p:extLst>
          </p:nvPr>
        </p:nvGraphicFramePr>
        <p:xfrm>
          <a:off x="952500" y="2114550"/>
          <a:ext cx="7239000" cy="1595015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CORE I3 7100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CHIPSET H110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8GB DDR4</a:t>
                      </a:r>
                    </a:p>
                  </a:txBody>
                  <a:tcPr marL="68580" marR="6858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HDD 500GB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315017658"/>
              </p:ext>
            </p:extLst>
          </p:nvPr>
        </p:nvGraphicFramePr>
        <p:xfrm>
          <a:off x="952500" y="1809750"/>
          <a:ext cx="7239000" cy="2100365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5600X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PCI-EXPRESS 3.0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16GB DDR4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500GB SSD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325430220"/>
              </p:ext>
            </p:extLst>
          </p:nvPr>
        </p:nvGraphicFramePr>
        <p:xfrm>
          <a:off x="952500" y="175927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7TH GEN A12-9800 APU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16GB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SSD 480GB + HDD 1TB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RADEON VEGA 3 GRAPHICS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2160480046"/>
              </p:ext>
            </p:extLst>
          </p:nvPr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 CORE I5 10400F</a:t>
                      </a:r>
                    </a:p>
                  </a:txBody>
                  <a:tcPr marL="68580" marR="6858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H410M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16GB DDR4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SSD 240GB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GEFORCE GT 730</a:t>
                      </a:r>
                      <a:endParaRPr lang="es-CO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1305734407"/>
              </p:ext>
            </p:extLst>
          </p:nvPr>
        </p:nvGraphicFramePr>
        <p:xfrm>
          <a:off x="952500" y="1809750"/>
          <a:ext cx="7239000" cy="2081565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MSI MPG Z690 CARBON WIFI</a:t>
                      </a:r>
                      <a:endParaRPr lang="es-CO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32 DDR4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SSD 1TB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NVIDIA GEFORCE GT 730</a:t>
                      </a:r>
                      <a:endParaRPr lang="es-CO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3256484740"/>
              </p:ext>
            </p:extLst>
          </p:nvPr>
        </p:nvGraphicFramePr>
        <p:xfrm>
          <a:off x="952500" y="18097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AMD A520M</a:t>
                      </a:r>
                      <a:endParaRPr lang="es-CO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DDR4 64GB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SSD 512GB </a:t>
                      </a:r>
                      <a:r>
                        <a:rPr lang="es-CO" dirty="0"/>
                        <a:t>+ HDD 2TB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GEFORCE GTX 1650 4GB</a:t>
                      </a:r>
                    </a:p>
                  </a:txBody>
                  <a:tcPr marL="68580" marR="68580" marT="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670318974"/>
              </p:ext>
            </p:extLst>
          </p:nvPr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{71FFDD71-4D6B-422D-9E27-4AB52DF36B4C}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I9 12900K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ASUS PRIME H610M-E D4 </a:t>
                      </a:r>
                    </a:p>
                  </a:txBody>
                  <a:tcPr marL="68580" marR="68580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32GB DDR4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SSD 2TB </a:t>
                      </a:r>
                    </a:p>
                  </a:txBody>
                  <a:tcPr marL="68580" marR="68580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 INTEL UHD GRAPHICS 770 (GEN12)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236</Words>
  <Application>Microsoft Office PowerPoint</Application>
  <PresentationFormat>Presentación en pantalla (16:9)</PresentationFormat>
  <Paragraphs>95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Open Sans</vt:lpstr>
      <vt:lpstr>Arial</vt:lpstr>
      <vt:lpstr>Rajdhani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Katerine LLano</cp:lastModifiedBy>
  <cp:revision>1</cp:revision>
  <dcterms:modified xsi:type="dcterms:W3CDTF">2022-08-26T01:30:57Z</dcterms:modified>
</cp:coreProperties>
</file>