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215C7-03E6-48BB-91D2-EF99767D77D1}">
  <a:tblStyle styleId="{9B7215C7-03E6-48BB-91D2-EF99767D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57233bee8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57233bee8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7239000" cy="3142460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Puerto: 80 y 443 TCP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 TCP para las conexiones HTTPS, es el puerto TCP 6463, así como los puertos TCP y UDP 6457-6463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Utiliza el puerto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y TCP 443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de salida para el tráfico web o de procesos de autenticación de usuarios.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TCP: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53, 443, 5222, 5223, 5228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puerto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3306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9418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 80 y el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puerto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396575" y="582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578215008"/>
              </p:ext>
            </p:extLst>
          </p:nvPr>
        </p:nvGraphicFramePr>
        <p:xfrm>
          <a:off x="338775" y="935735"/>
          <a:ext cx="7838900" cy="4139760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19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TCP 8080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número de puerto que usa el servidor de correo entrante. La mayoría usan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143 o 993 para IMAP, o 110 o 995 para POP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puerto por defecto que utiliza FTP es el </a:t>
                      </a:r>
                      <a:r>
                        <a:rPr lang="es" sz="1200" b="1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21</a:t>
                      </a:r>
                      <a:r>
                        <a:rPr lang="es" sz="12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para control, por este puerto se gestiona el establecimiento de la conexión, pero no se transfieren datos a través de este puerto.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         UDP 4500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443/TCP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80, 433.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UDP: 3478, 3479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agregadas </a:t>
            </a:r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1" name="Google Shape;141;p35"/>
          <p:cNvGraphicFramePr/>
          <p:nvPr>
            <p:extLst>
              <p:ext uri="{D42A27DB-BD31-4B8C-83A1-F6EECF244321}">
                <p14:modId xmlns:p14="http://schemas.microsoft.com/office/powerpoint/2010/main" val="2607752176"/>
              </p:ext>
            </p:extLst>
          </p:nvPr>
        </p:nvGraphicFramePr>
        <p:xfrm>
          <a:off x="311725" y="1152450"/>
          <a:ext cx="8451200" cy="3228575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21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Telegram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             </a:t>
                      </a:r>
                      <a:r>
                        <a:rPr lang="es" sz="105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80/TCP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Visual studio code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           TCP 4024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 443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Google Shape;142;p35"/>
          <p:cNvSpPr txBox="1"/>
          <p:nvPr/>
        </p:nvSpPr>
        <p:spPr>
          <a:xfrm>
            <a:off x="8669100" y="2168150"/>
            <a:ext cx="4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974" y="1295949"/>
            <a:ext cx="1275775" cy="12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650" y="1455900"/>
            <a:ext cx="1048173" cy="104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621" y="1228321"/>
            <a:ext cx="1411050" cy="14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265</Words>
  <Application>Microsoft Office PowerPoint</Application>
  <PresentationFormat>Presentación en pantalla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Rajdhani</vt:lpstr>
      <vt:lpstr>Open Sans SemiBold</vt:lpstr>
      <vt:lpstr>Arial</vt:lpstr>
      <vt:lpstr>Open Sans</vt:lpstr>
      <vt:lpstr>Open Sans Light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Aplicaciones agregadas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</dc:creator>
  <cp:lastModifiedBy>MARIA ISABEL LIZARRALDE CHAVERRA</cp:lastModifiedBy>
  <cp:revision>3</cp:revision>
  <dcterms:modified xsi:type="dcterms:W3CDTF">2022-09-27T23:40:19Z</dcterms:modified>
</cp:coreProperties>
</file>