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65" r:id="rId2"/>
    <p:sldId id="266" r:id="rId3"/>
    <p:sldId id="267" r:id="rId4"/>
    <p:sldId id="269" r:id="rId5"/>
    <p:sldId id="270" r:id="rId6"/>
    <p:sldId id="271" r:id="rId7"/>
    <p:sldId id="273" r:id="rId8"/>
    <p:sldId id="274" r:id="rId9"/>
    <p:sldId id="275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ajdhani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FDD71-4D6B-422D-9E27-4AB52DF36B4C}">
  <a:tblStyle styleId="{71FFDD71-4D6B-422D-9E27-4AB52DF36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3159191768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GA-B250-HD3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DDR4 DIMM sockets hasta 64gb de memoria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SSD SATA 240GB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671969576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ProSeries B450-A Pro Max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8GB DDR4 3000MHZ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HDD 750GB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962131983"/>
              </p:ext>
            </p:extLst>
          </p:nvPr>
        </p:nvGraphicFramePr>
        <p:xfrm>
          <a:off x="952500" y="2114550"/>
          <a:ext cx="7239000" cy="1595015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CHIPSET H110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8GB DDR4 3000 MHZ</a:t>
                      </a:r>
                    </a:p>
                  </a:txBody>
                  <a:tcPr marL="68580" marR="6858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HDD 500GB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3264490092"/>
              </p:ext>
            </p:extLst>
          </p:nvPr>
        </p:nvGraphicFramePr>
        <p:xfrm>
          <a:off x="952500" y="1809750"/>
          <a:ext cx="7239000" cy="2100365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5600X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PCI-Express 3.0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16GB DDR4 3200MHZ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500 GB SSD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4285601552"/>
              </p:ext>
            </p:extLst>
          </p:nvPr>
        </p:nvGraphicFramePr>
        <p:xfrm>
          <a:off x="952500" y="17592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7th Gen A12-9800 APU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16gb 3200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SSD 480GB + HDD 1TB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RADEON VEGA 3 GRAPHICS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1022082171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 Core I5 10400F</a:t>
                      </a:r>
                    </a:p>
                  </a:txBody>
                  <a:tcPr marL="68580" marR="6858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H410M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16GB DDR4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SSD 240GB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GEFORCE GT 730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168989912"/>
              </p:ext>
            </p:extLst>
          </p:nvPr>
        </p:nvGraphicFramePr>
        <p:xfrm>
          <a:off x="952500" y="1809750"/>
          <a:ext cx="7239000" cy="2081565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MSI MPG Z690 CARBON WIFI</a:t>
                      </a:r>
                      <a:endParaRPr lang="es-CO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DDR4-2933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 710 de 2 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UHD </a:t>
                      </a:r>
                      <a:r>
                        <a:rPr lang="es-CO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Graphics</a:t>
                      </a: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630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2558963458"/>
              </p:ext>
            </p:extLst>
          </p:nvPr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AMD A520M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DDR4 16GB 3200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 512GB 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GEFORCE GTX 1650 4GB</a:t>
                      </a:r>
                    </a:p>
                  </a:txBody>
                  <a:tcPr marL="68580" marR="6858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1153955166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i9 12900k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ASUS PRIME H610M-E D4 </a:t>
                      </a:r>
                    </a:p>
                  </a:txBody>
                  <a:tcPr marL="68580" marR="68580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DDR5-4800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SSD 2TB </a:t>
                      </a:r>
                    </a:p>
                  </a:txBody>
                  <a:tcPr marL="68580" marR="68580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 Intel UHD Graphics 770 (Gen12)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Presentación en pantalla (16:9)</PresentationFormat>
  <Paragraphs>96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Rajdhani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modified xsi:type="dcterms:W3CDTF">2022-08-25T23:45:57Z</dcterms:modified>
</cp:coreProperties>
</file>