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ajdhani"/>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gZRZGBr8XaFIzMCWScs8N+KWAZ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EBA655-9682-4A02-932F-20E5EA55E027}">
  <a:tblStyle styleId="{ACEBA655-9682-4A02-932F-20E5EA55E0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ajdhani-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Rajdhani-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technical.city/es/cpu/Core-i7-10870H" TargetMode="External"/><Relationship Id="rId4" Type="http://schemas.openxmlformats.org/officeDocument/2006/relationships/hyperlink" Target="https://www.amazon.es/MSI-Pro-Z690-Placa-Base/dp/B00066HEV6/ref=sr_1_1?keywords=placa%2Bbase%2BBiostar%2BPlaca%2Bbase%2BIntel%2BCore%2Bi7-10870H&amp;linkCode=sl2&amp;linkId=544a474736de6e8bc87fafdc704a3b35&amp;qid=1660872407&amp;sr=8-1&amp;th=1" TargetMode="External"/><Relationship Id="rId5" Type="http://schemas.openxmlformats.org/officeDocument/2006/relationships/hyperlink" Target="https://www.mercadolibre.com.co/memoria-ram-vengeance-rgb-pro-gamer-color-negro-16gb-2-corsair-cmw16gx4m2c3200c16/p/MCO18339643?pdp_filters=category:MCO1694#searchVariation=MCO18339643&amp;position=1&amp;search_layout=stack&amp;type=product&amp;tracking_id=2b144760-2325-40d9-be96-9c38d69a8081" TargetMode="External"/><Relationship Id="rId6" Type="http://schemas.openxmlformats.org/officeDocument/2006/relationships/hyperlink" Target="https://www.mercadolibre.com.co/disco-solido-ssd-interno-kingston-sa400s37960g-960gb/p/MCO12661607?pdp_filters=category:MCO1672#searchVariation=MCO12661607&amp;position=2&amp;search_layout=stack&amp;type=product&amp;tracking_id=67508d4e-0db5-4975-bce4-fdfbce6e43c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1693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600" u="none" cap="none" strike="noStrike">
              <a:solidFill>
                <a:srgbClr val="FFFFFF"/>
              </a:solidFill>
              <a:latin typeface="Rajdhani"/>
              <a:ea typeface="Rajdhani"/>
              <a:cs typeface="Rajdhani"/>
              <a:sym typeface="Rajdhani"/>
            </a:endParaRPr>
          </a:p>
        </p:txBody>
      </p:sp>
      <p:sp>
        <p:nvSpPr>
          <p:cNvPr id="88" name="Google Shape;88;p1"/>
          <p:cNvSpPr txBox="1"/>
          <p:nvPr/>
        </p:nvSpPr>
        <p:spPr>
          <a:xfrm>
            <a:off x="4895350" y="2775900"/>
            <a:ext cx="3603300" cy="600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s" sz="2700">
                <a:solidFill>
                  <a:schemeClr val="lt1"/>
                </a:solidFill>
                <a:latin typeface="Rajdhani"/>
                <a:ea typeface="Rajdhani"/>
                <a:cs typeface="Rajdhani"/>
                <a:sym typeface="Rajdhani"/>
              </a:rPr>
              <a:t>Sara Lucia</a:t>
            </a:r>
            <a:r>
              <a:rPr lang="es" sz="2700"/>
              <a:t> </a:t>
            </a:r>
            <a:r>
              <a:rPr lang="es" sz="2700">
                <a:solidFill>
                  <a:schemeClr val="lt1"/>
                </a:solidFill>
                <a:latin typeface="Rajdhani"/>
                <a:ea typeface="Rajdhani"/>
                <a:cs typeface="Rajdhani"/>
                <a:sym typeface="Rajdhani"/>
              </a:rPr>
              <a:t>Duque</a:t>
            </a:r>
            <a:r>
              <a:rPr lang="es" sz="2700"/>
              <a:t> </a:t>
            </a:r>
            <a:r>
              <a:rPr lang="es" sz="2700">
                <a:solidFill>
                  <a:schemeClr val="lt1"/>
                </a:solidFill>
                <a:latin typeface="Rajdhani"/>
                <a:ea typeface="Rajdhani"/>
                <a:cs typeface="Rajdhani"/>
                <a:sym typeface="Rajdhani"/>
              </a:rPr>
              <a:t>Parra</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54" name="Google Shape;154;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5"/>
          <p:cNvGraphicFramePr/>
          <p:nvPr/>
        </p:nvGraphicFramePr>
        <p:xfrm>
          <a:off x="952500" y="1809750"/>
          <a:ext cx="3000000" cy="3000000"/>
        </p:xfrm>
        <a:graphic>
          <a:graphicData uri="http://schemas.openxmlformats.org/drawingml/2006/table">
            <a:tbl>
              <a:tblPr>
                <a:noFill/>
                <a:tableStyleId>{ACEBA655-9682-4A02-932F-20E5EA55E027}</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4 A6</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 A320M Asrock</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DDR4 Vengeance LPX gamer color negro 16GB x 2Und</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a:solidFill>
                            <a:schemeClr val="dk1"/>
                          </a:solidFill>
                        </a:rPr>
                        <a:t>ADATA </a:t>
                      </a:r>
                      <a:r>
                        <a:rPr lang="es">
                          <a:solidFill>
                            <a:schemeClr val="dk1"/>
                          </a:solidFill>
                        </a:rPr>
                        <a:t>SSD 480 GB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0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Tarjeta de video MSI GeForce GT 730 4GB DDR3 PCI Express 2.0 x16 N730-4GD3V2</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None/>
                      </a:pPr>
                      <a:r>
                        <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162" name="Google Shape;162;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3" name="Google Shape;163;p16"/>
          <p:cNvGraphicFramePr/>
          <p:nvPr/>
        </p:nvGraphicFramePr>
        <p:xfrm>
          <a:off x="952500" y="2114550"/>
          <a:ext cx="3000000" cy="3000000"/>
        </p:xfrm>
        <a:graphic>
          <a:graphicData uri="http://schemas.openxmlformats.org/drawingml/2006/table">
            <a:tbl>
              <a:tblPr>
                <a:noFill/>
                <a:tableStyleId>{ACEBA655-9682-4A02-932F-20E5EA55E027}</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AMD Ryzen™ 5 5500U</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B450M DS3H</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a:solidFill>
                            <a:schemeClr val="dk1"/>
                          </a:solidFill>
                        </a:rPr>
                        <a:t>4 GB DDR4-3200MHz </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400"/>
                        <a:buFont typeface="Arial"/>
                        <a:buNone/>
                      </a:pPr>
                      <a:r>
                        <a:rPr lang="es">
                          <a:solidFill>
                            <a:schemeClr val="dk1"/>
                          </a:solidFill>
                        </a:rPr>
                        <a:t>M.2 2242 SSD hasta 512GB</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AMD Radeon™ 7 1800 MHz</a:t>
                      </a:r>
                      <a:endParaRPr sz="1400" u="none" cap="none" strike="noStrike"/>
                    </a:p>
                  </a:txBody>
                  <a:tcPr marT="91425" marB="91425" marR="91425" marL="91425">
                    <a:solidFill>
                      <a:srgbClr val="EFEFEF"/>
                    </a:solidFill>
                  </a:tcPr>
                </a:tc>
              </a:tr>
            </a:tbl>
          </a:graphicData>
        </a:graphic>
      </p:graphicFrame>
      <p:sp>
        <p:nvSpPr>
          <p:cNvPr id="164" name="Google Shape;164;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170" name="Google Shape;170;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171" name="Google Shape;171;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177" name="Google Shape;177;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8" name="Google Shape;178;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9" name="Google Shape;179;p18"/>
          <p:cNvGraphicFramePr/>
          <p:nvPr/>
        </p:nvGraphicFramePr>
        <p:xfrm>
          <a:off x="952500" y="1759275"/>
          <a:ext cx="3000000" cy="3000000"/>
        </p:xfrm>
        <a:graphic>
          <a:graphicData uri="http://schemas.openxmlformats.org/drawingml/2006/table">
            <a:tbl>
              <a:tblPr>
                <a:noFill/>
                <a:tableStyleId>{ACEBA655-9682-4A02-932F-20E5EA55E027}</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40000"/>
                        </a:lnSpc>
                        <a:spcBef>
                          <a:spcPts val="1500"/>
                        </a:spcBef>
                        <a:spcAft>
                          <a:spcPts val="0"/>
                        </a:spcAft>
                        <a:buClr>
                          <a:schemeClr val="dk1"/>
                        </a:buClr>
                        <a:buSzPts val="1100"/>
                        <a:buFont typeface="Arial"/>
                        <a:buNone/>
                      </a:pPr>
                      <a:r>
                        <a:rPr lang="es" sz="1350">
                          <a:solidFill>
                            <a:schemeClr val="dk1"/>
                          </a:solidFill>
                          <a:latin typeface="Open Sans"/>
                          <a:ea typeface="Open Sans"/>
                          <a:cs typeface="Open Sans"/>
                          <a:sym typeface="Open Sans"/>
                        </a:rPr>
                        <a:t>MSI MEG Z490 Ace</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2400"/>
                        </a:spcBef>
                        <a:spcAft>
                          <a:spcPts val="600"/>
                        </a:spcAft>
                        <a:buClr>
                          <a:schemeClr val="dk1"/>
                        </a:buClr>
                        <a:buSzPts val="1100"/>
                        <a:buFont typeface="Arial"/>
                        <a:buNone/>
                      </a:pPr>
                      <a:r>
                        <a:rPr lang="es" sz="1600">
                          <a:solidFill>
                            <a:schemeClr val="dk1"/>
                          </a:solidFill>
                          <a:latin typeface="Open Sans"/>
                          <a:ea typeface="Open Sans"/>
                          <a:cs typeface="Open Sans"/>
                          <a:sym typeface="Open Sans"/>
                        </a:rPr>
                        <a:t>32gb 4tb Nvidia Rgb W10</a:t>
                      </a:r>
                      <a:endParaRPr>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sz="1550">
                          <a:solidFill>
                            <a:schemeClr val="dk1"/>
                          </a:solidFill>
                          <a:highlight>
                            <a:srgbClr val="FFFFFF"/>
                          </a:highlight>
                          <a:latin typeface="Open Sans"/>
                          <a:ea typeface="Open Sans"/>
                          <a:cs typeface="Open Sans"/>
                          <a:sym typeface="Open Sans"/>
                        </a:rPr>
                        <a:t>X16 ST16000NM001G 16TB</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EFEFEF"/>
                          </a:highlight>
                          <a:latin typeface="Open Sans"/>
                          <a:ea typeface="Open Sans"/>
                          <a:cs typeface="Open Sans"/>
                          <a:sym typeface="Open Sans"/>
                        </a:rPr>
                        <a:t>GPU</a:t>
                      </a:r>
                      <a:endParaRPr sz="1400" u="none" cap="none" strike="noStrike">
                        <a:highlight>
                          <a:srgbClr val="EFEFEF"/>
                        </a:highlight>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sz="1550">
                          <a:solidFill>
                            <a:schemeClr val="dk1"/>
                          </a:solidFill>
                          <a:highlight>
                            <a:srgbClr val="EFEFEF"/>
                          </a:highlight>
                          <a:latin typeface="Open Sans"/>
                          <a:ea typeface="Open Sans"/>
                          <a:cs typeface="Open Sans"/>
                          <a:sym typeface="Open Sans"/>
                        </a:rPr>
                        <a:t>GeForce RTX 30 Series RTX 3060 Ti TUF-RTX3060TI-O8G-GAMING OC Edition 8GB</a:t>
                      </a:r>
                      <a:endParaRPr>
                        <a:highlight>
                          <a:srgbClr val="EFEFEF"/>
                        </a:highlight>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185" name="Google Shape;185;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6" name="Google Shape;186;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7" name="Google Shape;187;p19"/>
          <p:cNvGraphicFramePr/>
          <p:nvPr/>
        </p:nvGraphicFramePr>
        <p:xfrm>
          <a:off x="952500" y="1809750"/>
          <a:ext cx="3000000" cy="3000000"/>
        </p:xfrm>
        <a:graphic>
          <a:graphicData uri="http://schemas.openxmlformats.org/drawingml/2006/table">
            <a:tbl>
              <a:tblPr>
                <a:noFill/>
                <a:tableStyleId>{ACEBA655-9682-4A02-932F-20E5EA55E027}</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a:t>100- 100000279WOF de 8 núcleos y 4,7GHz</a:t>
                      </a:r>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600"/>
                        </a:spcAft>
                        <a:buClr>
                          <a:schemeClr val="dk1"/>
                        </a:buClr>
                        <a:buSzPts val="1100"/>
                        <a:buFont typeface="Arial"/>
                        <a:buNone/>
                      </a:pPr>
                      <a:r>
                        <a:rPr lang="es"/>
                        <a:t>1</a:t>
                      </a:r>
                      <a:r>
                        <a:rPr lang="es"/>
                        <a:t>6gb 3200 mhz</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Seagate IronWolf ST16000VN001 16TB</a:t>
                      </a:r>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Tuf Gaming Rtx 3080 Oc 10gb</a:t>
                      </a:r>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193" name="Google Shape;193;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4" name="Google Shape;194;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5" name="Google Shape;195;p20"/>
          <p:cNvGraphicFramePr/>
          <p:nvPr/>
        </p:nvGraphicFramePr>
        <p:xfrm>
          <a:off x="952500" y="2114550"/>
          <a:ext cx="3000000" cy="3000000"/>
        </p:xfrm>
        <a:graphic>
          <a:graphicData uri="http://schemas.openxmlformats.org/drawingml/2006/table">
            <a:tbl>
              <a:tblPr>
                <a:noFill/>
                <a:tableStyleId>{ACEBA655-9682-4A02-932F-20E5EA55E027}</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uFill>
                            <a:noFill/>
                          </a:uFill>
                          <a:latin typeface="Open Sans"/>
                          <a:ea typeface="Open Sans"/>
                          <a:cs typeface="Open Sans"/>
                          <a:sym typeface="Open Sans"/>
                          <a:hlinkClick r:id="rId3">
                            <a:extLst>
                              <a:ext uri="{A12FA001-AC4F-418D-AE19-62706E023703}">
                                <ahyp:hlinkClr val="tx"/>
                              </a:ext>
                            </a:extLst>
                          </a:hlinkClick>
                        </a:rPr>
                        <a:t>Intel Core i7-10870H</a:t>
                      </a:r>
                      <a:endParaRPr sz="1400" cap="none" strike="noStrike">
                        <a:solidFill>
                          <a:schemeClr val="dk1"/>
                        </a:solidFill>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uFill>
                            <a:noFill/>
                          </a:uFill>
                          <a:latin typeface="Open Sans"/>
                          <a:ea typeface="Open Sans"/>
                          <a:cs typeface="Open Sans"/>
                          <a:sym typeface="Open Sans"/>
                          <a:hlinkClick r:id="rId4">
                            <a:extLst>
                              <a:ext uri="{A12FA001-AC4F-418D-AE19-62706E023703}">
                                <ahyp:hlinkClr val="tx"/>
                              </a:ext>
                            </a:extLst>
                          </a:hlinkClick>
                        </a:rPr>
                        <a:t>MSI PRO Z690-A</a:t>
                      </a:r>
                      <a:endParaRPr sz="1400" cap="none" strike="noStrike">
                        <a:solidFill>
                          <a:schemeClr val="dk1"/>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uFill>
                            <a:noFill/>
                          </a:uFill>
                          <a:latin typeface="Open Sans"/>
                          <a:ea typeface="Open Sans"/>
                          <a:cs typeface="Open Sans"/>
                          <a:sym typeface="Open Sans"/>
                          <a:hlinkClick r:id="rId5">
                            <a:extLst>
                              <a:ext uri="{A12FA001-AC4F-418D-AE19-62706E023703}">
                                <ahyp:hlinkClr val="tx"/>
                              </a:ext>
                            </a:extLst>
                          </a:hlinkClick>
                        </a:rPr>
                        <a:t>Memoria RAM Vengeance RGB Pro gamer 16GB 3200 MHz</a:t>
                      </a:r>
                      <a:endParaRPr sz="1400" cap="none" strike="noStrike">
                        <a:solidFill>
                          <a:schemeClr val="dk1"/>
                        </a:solidFill>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dk1"/>
                          </a:solidFill>
                          <a:uFill>
                            <a:noFill/>
                          </a:uFill>
                          <a:latin typeface="Open Sans"/>
                          <a:ea typeface="Open Sans"/>
                          <a:cs typeface="Open Sans"/>
                          <a:sym typeface="Open Sans"/>
                          <a:hlinkClick r:id="rId6">
                            <a:extLst>
                              <a:ext uri="{A12FA001-AC4F-418D-AE19-62706E023703}">
                                <ahyp:hlinkClr val="tx"/>
                              </a:ext>
                            </a:extLst>
                          </a:hlinkClick>
                        </a:rPr>
                        <a:t>Disco sólido SSD interno Kingston SA400S37/960G 960GB</a:t>
                      </a:r>
                      <a:r>
                        <a:rPr lang="es">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Radeon RX Vega 64</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196" name="Google Shape;196;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00" name="Shape 20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4" name="Google Shape;94;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5" name="Google Shape;95;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9" name="Shape 99"/>
        <p:cNvGrpSpPr/>
        <p:nvPr/>
      </p:nvGrpSpPr>
      <p:grpSpPr>
        <a:xfrm>
          <a:off x="0" y="0"/>
          <a:ext cx="0" cy="0"/>
          <a:chOff x="0" y="0"/>
          <a:chExt cx="0" cy="0"/>
        </a:xfrm>
      </p:grpSpPr>
      <p:sp>
        <p:nvSpPr>
          <p:cNvPr id="100" name="Google Shape;100;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01" name="Google Shape;101;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 sz="6000">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2" name="Google Shape;102;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08" name="Google Shape;108;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09" name="Google Shape;109;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15" name="Google Shape;115;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16" name="Google Shape;116;p10"/>
          <p:cNvSpPr txBox="1"/>
          <p:nvPr/>
        </p:nvSpPr>
        <p:spPr>
          <a:xfrm>
            <a:off x="987025" y="1725650"/>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7" name="Google Shape;117;p10"/>
          <p:cNvGraphicFramePr/>
          <p:nvPr/>
        </p:nvGraphicFramePr>
        <p:xfrm>
          <a:off x="952500" y="1809750"/>
          <a:ext cx="3000000" cy="3000000"/>
        </p:xfrm>
        <a:graphic>
          <a:graphicData uri="http://schemas.openxmlformats.org/drawingml/2006/table">
            <a:tbl>
              <a:tblPr>
                <a:noFill/>
                <a:tableStyleId>{ACEBA655-9682-4A02-932F-20E5EA55E027}</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 ASUS H110M-E D3 LGA1151</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t>Memoria principal</a:t>
                      </a:r>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Ddr3 1(2x8gb)pc Patriot Viper3 1600mhz Pc3</a:t>
                      </a:r>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t>ADATA SSD 480 GB</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23" name="Google Shape;123;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24" name="Google Shape;124;p11"/>
          <p:cNvGraphicFramePr/>
          <p:nvPr/>
        </p:nvGraphicFramePr>
        <p:xfrm>
          <a:off x="952500" y="1809750"/>
          <a:ext cx="3000000" cy="3000000"/>
        </p:xfrm>
        <a:graphic>
          <a:graphicData uri="http://schemas.openxmlformats.org/drawingml/2006/table">
            <a:tbl>
              <a:tblPr>
                <a:noFill/>
                <a:tableStyleId>{ACEBA655-9682-4A02-932F-20E5EA55E027}</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Gigabyte</a:t>
                      </a:r>
                      <a:r>
                        <a:rPr lang="es">
                          <a:latin typeface="Open Sans"/>
                          <a:ea typeface="Open Sans"/>
                          <a:cs typeface="Open Sans"/>
                          <a:sym typeface="Open Sans"/>
                        </a:rPr>
                        <a:t> GA-A320M-S2H</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Clr>
                          <a:schemeClr val="dk1"/>
                        </a:buClr>
                        <a:buSzPts val="1100"/>
                        <a:buFont typeface="Arial"/>
                        <a:buNone/>
                      </a:pPr>
                      <a:r>
                        <a:rPr lang="es">
                          <a:latin typeface="Open Sans"/>
                          <a:ea typeface="Open Sans"/>
                          <a:cs typeface="Open Sans"/>
                          <a:sym typeface="Open Sans"/>
                        </a:rPr>
                        <a:t>DDR4 Vengeance LPX gamer color negro 32GB x 2Und</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304800" rtl="0" algn="l">
                        <a:lnSpc>
                          <a:spcPct val="118000"/>
                        </a:lnSpc>
                        <a:spcBef>
                          <a:spcPts val="3000"/>
                        </a:spcBef>
                        <a:spcAft>
                          <a:spcPts val="600"/>
                        </a:spcAft>
                        <a:buNone/>
                      </a:pPr>
                      <a:r>
                        <a:rPr lang="es">
                          <a:latin typeface="Open Sans"/>
                          <a:ea typeface="Open Sans"/>
                          <a:cs typeface="Open Sans"/>
                          <a:sym typeface="Open Sans"/>
                        </a:rPr>
                        <a:t>D</a:t>
                      </a:r>
                      <a:r>
                        <a:rPr lang="es">
                          <a:latin typeface="Open Sans"/>
                          <a:ea typeface="Open Sans"/>
                          <a:cs typeface="Open Sans"/>
                          <a:sym typeface="Open Sans"/>
                        </a:rPr>
                        <a:t>isco sólido SSD interno Samsung 970 EVO Plus MZ-V7S2T0 1TB</a:t>
                      </a:r>
                      <a:endParaRPr>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30" name="Google Shape;130;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31" name="Google Shape;131;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2" name="Google Shape;132;p12"/>
          <p:cNvGraphicFramePr/>
          <p:nvPr/>
        </p:nvGraphicFramePr>
        <p:xfrm>
          <a:off x="952500" y="2114550"/>
          <a:ext cx="3000000" cy="3000000"/>
        </p:xfrm>
        <a:graphic>
          <a:graphicData uri="http://schemas.openxmlformats.org/drawingml/2006/table">
            <a:tbl>
              <a:tblPr>
                <a:noFill/>
                <a:tableStyleId>{ACEBA655-9682-4A02-932F-20E5EA55E027}</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 Intel® Celeron® N4020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PRIME H610M-E D4</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KCP424SS6/4 - Memoria SODIMM (4 GB, DDR4, 2400 MHz)</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Adata Ultimate Su650 256gb</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33" name="Google Shape;133;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39" name="Google Shape;139;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40" name="Google Shape;140;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46" name="Google Shape;146;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47" name="Google Shape;147;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8" name="Google Shape;148;p14"/>
          <p:cNvGraphicFramePr/>
          <p:nvPr/>
        </p:nvGraphicFramePr>
        <p:xfrm>
          <a:off x="952500" y="1809750"/>
          <a:ext cx="3000000" cy="3000000"/>
        </p:xfrm>
        <a:graphic>
          <a:graphicData uri="http://schemas.openxmlformats.org/drawingml/2006/table">
            <a:tbl>
              <a:tblPr>
                <a:noFill/>
                <a:tableStyleId>{ACEBA655-9682-4A02-932F-20E5EA55E027}</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CORE I5 10400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H410</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HYNIX DDR4 SDRAM 2666 MHz 8 GB</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Adata Ultimate SU650 ASU650NS38-240GT-C 240GB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