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EQsFlzeBQK4V0TKKfzy0JT6V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96CDD8-FF0F-4F99-97C4-285E15A461F9}">
  <a:tblStyle styleId="{F896CDD8-FF0F-4F99-97C4-285E15A461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977b975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977b975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- 80, 443; 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8801, 8802;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3478, 3479, 8801, 8802 </a:t>
                      </a:r>
                      <a:endParaRPr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 (HTTPS) 6463 TCP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6457-6463 TCP y UDP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genérico 443/TCP;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19302-19309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443, 5222, 5223, 5228. 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53, 3478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 usa el puerto 3306 por defecto</a:t>
                      </a:r>
                      <a:endParaRPr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que se usa es el 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el 443 para HTTPS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HTTP que se usa para la comunicación del sistema de cliente a sitio es el puerto 80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Usa los puertos 22, 80, 8080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1025 - 49151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20, 21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6272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7397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3477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5780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897625" y="4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20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TCP/IP y UDP/IP superiores al puerto 1024 para configuración remota. 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443/TCP. 3478-3481/UDP. 50000-60000/UDP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(TCP/UDP), 433 (TCP), 443 (TCP), 3478 (TCP/UDP), 3479 (TCP/UDP), 5060 (TCP/UDP), 5062 (TCP/UDP), 5222 (TCP), 6250 (TCP/UDP), y 12000-65000 (TCP/UDP).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7"/>
          <p:cNvGraphicFramePr/>
          <p:nvPr/>
        </p:nvGraphicFramePr>
        <p:xfrm>
          <a:off x="753100" y="101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3895225"/>
                <a:gridCol w="1854000"/>
                <a:gridCol w="1888550"/>
              </a:tblGrid>
              <a:tr h="113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443: Servicios de música, radio y cuenta Sonos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- 445 y 3445: Biblioteca de música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- 1400, 3400, 3401 y 3500: Control de la app Sonos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- 4070: Conexión a Spotify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TCP/UDP: 5938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1935.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80.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53.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1024-2048.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338" y="113765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0986" y="1195061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213" y="1088250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182388" y="340838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57775" y="226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977b975f8_0_2"/>
          <p:cNvSpPr txBox="1"/>
          <p:nvPr/>
        </p:nvSpPr>
        <p:spPr>
          <a:xfrm>
            <a:off x="798925" y="213988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0" name="Google Shape;150;g13977b975f8_0_2"/>
          <p:cNvGraphicFramePr/>
          <p:nvPr/>
        </p:nvGraphicFramePr>
        <p:xfrm>
          <a:off x="369638" y="88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{F896CDD8-FF0F-4F99-97C4-285E15A461F9}</a:tableStyleId>
              </a:tblPr>
              <a:tblGrid>
                <a:gridCol w="3041825"/>
                <a:gridCol w="2050025"/>
                <a:gridCol w="2545925"/>
              </a:tblGrid>
              <a:tr h="11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Facebook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de salida es 443 /TCP (HTTPS), puerto de salida 53 /UDP (DNS)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PlayStation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TCP: 80, 443, 5223; 10070 - 10080</a:t>
                      </a:r>
                      <a:endParaRPr sz="16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UDP: 3478, 3479, 3658, 10070</a:t>
                      </a:r>
                      <a:endParaRPr sz="16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Instagram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20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1" name="Google Shape;151;g13977b975f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75" y="1030300"/>
            <a:ext cx="928950" cy="9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3977b975f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250" y="1053938"/>
            <a:ext cx="1769430" cy="9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3977b975f8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525" y="1030300"/>
            <a:ext cx="928950" cy="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