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293DD6-1387-4222-9AFF-5FECA5F1DE10}">
  <a:tblStyle styleId="{46293DD6-1387-4222-9AFF-5FECA5F1DE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32" Type="http://schemas.openxmlformats.org/officeDocument/2006/relationships/font" Target="fonts/ProximaNova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uy.geni.us/Proxy.ashx?TSID=122241&amp;GR_URL=https%3A%2F%2Fwww.amazon.com%2FASUS-ROG-Strix-Gaming-Motherboard%2Fdp%2FB086QSH67R%2Fref%3Das_li_ss_tl%3Fie%3DUTF8%26linkCode%3Dll1%26tag%3Dgirgammal-20%26linkId%3D3fdf6856d2f5f7e19e7d4683f33b5523%26language%3Den_US&amp;dtb=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{46293DD6-1387-4222-9AFF-5FECA5F1DE10}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H81 N Socket 1150 2 DDR3 4 sockets SATA2.0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DDR3 1066/1333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/>
                        <a:t>HDD WD Green Power WD500AVVS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{46293DD6-1387-4222-9AFF-5FECA5F1DE10}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B450M DS3H Dual DDR4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AD4S320016G22-SGN 16Gb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Toshiba HDD 4 TB 3,5" SATA 6Gb/s 7200 RPM 128M Enterprise MG04ACA400N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{46293DD6-1387-4222-9AFF-5FECA5F1DE10}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3 3200g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B450m DSH3 Dual DDR4 Sata 6Gb/s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AD4S320016G22-SGN 16Gb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HDD WD Green Power WD500AVVS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{46293DD6-1387-4222-9AFF-5FECA5F1DE10}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I5 4590 3.2 GHz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Biostar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TB85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16GB DDR3 / 1600 MHz</a:t>
                      </a:r>
                      <a:endParaRPr sz="17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Duro HDD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256GB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{46293DD6-1387-4222-9AFF-5FECA5F1DE10}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A-series 7ma Gen de Socket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DDR4 32GB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TEAMGROUP-UD4-2400 4GB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GTX 1050-Ti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{46293DD6-1387-4222-9AFF-5FECA5F1DE10}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AMD A10 5800 3.8GHz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AMD FM2+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DDR3 / 1600 MHz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SSD 240GB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RJ45/VGA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29300" y="5797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43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{46293DD6-1387-4222-9AFF-5FECA5F1DE10}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/>
                        </a:rPr>
                        <a:t>ASUS ROG Strix Z490-E </a:t>
                      </a: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Gaming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Vengeance </a:t>
                      </a: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LPX gamer color negro 16GB  Corsair CMK16GX4M2B3200C16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SSD Crucial CT500P2SSD8 500GB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Rtx 3050 Twin Edge 8gb Gddr6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{46293DD6-1387-4222-9AFF-5FECA5F1DE10}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ASUS ROG Strix X570-E - admite </a:t>
                      </a:r>
                      <a:r>
                        <a:rPr lang="e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DDR4 128GB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Corsair VENGEANCE LPX 16GB, 2x8GB, DDR4 3200MHz C16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512gb Ssd On800 M.2 M2 Ngff Sata 3 2242/2280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5F5F5"/>
                        </a:highlight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 núcleos y 16 hilos Zen3 a una frecuencia Base/Turbo de 3.80/4.60 GHz con 4 MB de caché L2, 16 MB de caché L3 y unos gráficos AMD Radeon RX Vega 8 (512 SPs)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{46293DD6-1387-4222-9AFF-5FECA5F1DE10}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i9-11900F LGA1200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ROG MAXIMUS XII FORMULA (SOCKET 1200)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XPG Spectrix D41 DDR4 32GB 3200 MHz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Adata  Swordfish M.2 NVMe PCle 2TB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AORUS Radeon RX 6900 XT XTREME WATERFORCE WB 16 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la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