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06E08C-7EB8-40F1-9723-2E7C7727777C}">
  <a:tblStyle styleId="{5B06E08C-7EB8-40F1-9723-2E7C772777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762099905"/>
              </p:ext>
            </p:extLst>
          </p:nvPr>
        </p:nvGraphicFramePr>
        <p:xfrm>
          <a:off x="952500" y="1809750"/>
          <a:ext cx="7239000" cy="1584840"/>
        </p:xfrm>
        <a:graphic>
          <a:graphicData uri="http://schemas.openxmlformats.org/drawingml/2006/table">
            <a:tbl>
              <a:tblPr>
                <a:noFill/>
                <a:tableStyleId>{5B06E08C-7EB8-40F1-9723-2E7C7727777C}</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1" dirty="0">
                          <a:latin typeface="+mj-lt"/>
                          <a:ea typeface="Open Sans"/>
                          <a:cs typeface="Open Sans"/>
                          <a:sym typeface="Open Sans"/>
                        </a:rPr>
                        <a:t>Core i3 7100</a:t>
                      </a:r>
                      <a:endParaRPr b="1" dirty="0">
                        <a:latin typeface="+mj-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chemeClr val="tx1"/>
                          </a:solidFill>
                          <a:effectLst/>
                          <a:latin typeface="+mj-lt"/>
                          <a:ea typeface="Arial"/>
                          <a:cs typeface="Arial"/>
                          <a:sym typeface="Arial"/>
                        </a:rPr>
                        <a:t>H110M PRO-VD PLUS</a:t>
                      </a:r>
                      <a:endParaRPr u="none" dirty="0">
                        <a:solidFill>
                          <a:schemeClr val="tx1"/>
                        </a:solidFill>
                        <a:latin typeface="+mj-l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dirty="0" err="1">
                          <a:solidFill>
                            <a:srgbClr val="000000"/>
                          </a:solidFill>
                          <a:effectLst/>
                          <a:latin typeface="+mj-lt"/>
                          <a:ea typeface="Arial"/>
                          <a:cs typeface="Arial"/>
                          <a:sym typeface="Arial"/>
                        </a:rPr>
                        <a:t>Fury</a:t>
                      </a:r>
                      <a:r>
                        <a:rPr lang="es-CO" sz="1400" b="0" i="0" u="none" strike="noStrike" cap="none" dirty="0">
                          <a:solidFill>
                            <a:srgbClr val="000000"/>
                          </a:solidFill>
                          <a:effectLst/>
                          <a:latin typeface="+mj-lt"/>
                          <a:ea typeface="Arial"/>
                          <a:cs typeface="Arial"/>
                          <a:sym typeface="Arial"/>
                        </a:rPr>
                        <a:t> DDR4-2400/2133</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mj-lt"/>
                          <a:ea typeface="Arial"/>
                          <a:cs typeface="Arial"/>
                          <a:sym typeface="Arial"/>
                        </a:rPr>
                        <a:t>Disco sólido SSD interno Kingston SA400S37/240G 240GB</a:t>
                      </a:r>
                      <a:endParaRPr dirty="0">
                        <a:latin typeface="+mj-l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540807720"/>
              </p:ext>
            </p:extLst>
          </p:nvPr>
        </p:nvGraphicFramePr>
        <p:xfrm>
          <a:off x="952500" y="1809750"/>
          <a:ext cx="7239000" cy="1584840"/>
        </p:xfrm>
        <a:graphic>
          <a:graphicData uri="http://schemas.openxmlformats.org/drawingml/2006/table">
            <a:tbl>
              <a:tblPr>
                <a:noFill/>
                <a:tableStyleId>{5B06E08C-7EB8-40F1-9723-2E7C7727777C}</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1" dirty="0">
                          <a:latin typeface="+mj-lt"/>
                          <a:ea typeface="Open Sans"/>
                          <a:cs typeface="Open Sans"/>
                          <a:sym typeface="Open Sans"/>
                        </a:rPr>
                        <a:t>Ryzen 3 2200g</a:t>
                      </a:r>
                      <a:endParaRPr b="1" dirty="0">
                        <a:latin typeface="+mj-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mj-lt"/>
                          <a:ea typeface="Open Sans"/>
                          <a:cs typeface="Open Sans"/>
                          <a:sym typeface="Open Sans"/>
                        </a:rPr>
                        <a:t>MSI A320M-A PRO MAX</a:t>
                      </a:r>
                      <a:endParaRPr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mj-lt"/>
                          <a:ea typeface="Arial"/>
                          <a:cs typeface="Arial"/>
                          <a:sym typeface="Arial"/>
                        </a:rPr>
                        <a:t>G.Skill</a:t>
                      </a:r>
                      <a:r>
                        <a:rPr lang="es-CO" sz="1400" b="0" i="0" u="none" strike="noStrike" cap="none" dirty="0">
                          <a:solidFill>
                            <a:srgbClr val="000000"/>
                          </a:solidFill>
                          <a:effectLst/>
                          <a:latin typeface="+mj-lt"/>
                          <a:ea typeface="Arial"/>
                          <a:cs typeface="Arial"/>
                          <a:sym typeface="Arial"/>
                        </a:rPr>
                        <a:t> </a:t>
                      </a:r>
                      <a:r>
                        <a:rPr lang="es-CO" sz="1400" b="0" i="0" u="none" strike="noStrike" cap="none" dirty="0" err="1">
                          <a:solidFill>
                            <a:srgbClr val="000000"/>
                          </a:solidFill>
                          <a:effectLst/>
                          <a:latin typeface="+mj-lt"/>
                          <a:ea typeface="Arial"/>
                          <a:cs typeface="Arial"/>
                          <a:sym typeface="Arial"/>
                        </a:rPr>
                        <a:t>FlareX</a:t>
                      </a:r>
                      <a:r>
                        <a:rPr lang="es-CO" sz="1400" b="0" i="0" u="none" strike="noStrike" cap="none" dirty="0">
                          <a:solidFill>
                            <a:srgbClr val="000000"/>
                          </a:solidFill>
                          <a:effectLst/>
                          <a:latin typeface="+mj-lt"/>
                          <a:ea typeface="Arial"/>
                          <a:cs typeface="Arial"/>
                          <a:sym typeface="Arial"/>
                        </a:rPr>
                        <a:t> DDR4 3200 </a:t>
                      </a:r>
                      <a:endParaRPr dirty="0">
                        <a:latin typeface="+mj-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229942">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mj-lt"/>
                          <a:ea typeface="Arial"/>
                          <a:cs typeface="Arial"/>
                          <a:sym typeface="Arial"/>
                        </a:rPr>
                        <a:t>Disco sólido SSD interno Kingston SA400S37/240G 240GB </a:t>
                      </a:r>
                      <a:endParaRPr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647756426"/>
              </p:ext>
            </p:extLst>
          </p:nvPr>
        </p:nvGraphicFramePr>
        <p:xfrm>
          <a:off x="952500" y="2114550"/>
          <a:ext cx="7239000" cy="1706790"/>
        </p:xfrm>
        <a:graphic>
          <a:graphicData uri="http://schemas.openxmlformats.org/drawingml/2006/table">
            <a:tbl>
              <a:tblPr>
                <a:noFill/>
                <a:tableStyleId>{5B06E08C-7EB8-40F1-9723-2E7C7727777C}</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algn="l" fontAlgn="ctr"/>
                      <a:r>
                        <a:rPr lang="es-CO" sz="1400" b="0" i="0" u="none" strike="noStrike" cap="none" dirty="0">
                          <a:solidFill>
                            <a:srgbClr val="000000"/>
                          </a:solidFill>
                          <a:effectLst/>
                          <a:latin typeface="Arial"/>
                          <a:ea typeface="Arial"/>
                          <a:cs typeface="Arial"/>
                          <a:sym typeface="Arial"/>
                        </a:rPr>
                        <a:t>AMD A6 9500 3.50GHz</a:t>
                      </a:r>
                      <a:endParaRPr lang="es-CO" dirty="0">
                        <a:effectLst/>
                      </a:endParaRPr>
                    </a:p>
                  </a:txBody>
                  <a:tcPr marL="228600" marR="152400" marT="152400" marB="152400"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ASUS A320 PRIME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DDR4 8GB</a:t>
                      </a:r>
                      <a:endParaRPr lang="de-D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 SSD 240GB</a:t>
                      </a:r>
                      <a:endParaRPr lang="da-DK"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061345804"/>
              </p:ext>
            </p:extLst>
          </p:nvPr>
        </p:nvGraphicFramePr>
        <p:xfrm>
          <a:off x="952500" y="1809750"/>
          <a:ext cx="7239000" cy="2100365"/>
        </p:xfrm>
        <a:graphic>
          <a:graphicData uri="http://schemas.openxmlformats.org/drawingml/2006/table">
            <a:tbl>
              <a:tblPr>
                <a:noFill/>
                <a:tableStyleId>{5B06E08C-7EB8-40F1-9723-2E7C7727777C}</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Core i3 3000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H310M PRO-M2</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DDR4 2666</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Solido Adata 240Gb SATA</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28376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1" dirty="0">
                          <a:latin typeface="Open Sans"/>
                          <a:ea typeface="Open Sans"/>
                          <a:cs typeface="Open Sans"/>
                          <a:sym typeface="Open Sans"/>
                        </a:rPr>
                        <a:t>GeForce GT 1030 2GD4 LP OC</a:t>
                      </a:r>
                      <a:endParaRPr b="1"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934908605"/>
              </p:ext>
            </p:extLst>
          </p:nvPr>
        </p:nvGraphicFramePr>
        <p:xfrm>
          <a:off x="952500" y="1809750"/>
          <a:ext cx="7239000" cy="1981050"/>
        </p:xfrm>
        <a:graphic>
          <a:graphicData uri="http://schemas.openxmlformats.org/drawingml/2006/table">
            <a:tbl>
              <a:tblPr>
                <a:noFill/>
                <a:tableStyleId>{5B06E08C-7EB8-40F1-9723-2E7C7727777C}</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AMD Referencia Ryzen 3Generación</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b="1" dirty="0">
                          <a:latin typeface="Open Sans"/>
                          <a:ea typeface="Open Sans"/>
                          <a:cs typeface="Open Sans"/>
                          <a:sym typeface="Open Sans"/>
                        </a:rPr>
                        <a:t> A320M Asrock</a:t>
                      </a:r>
                      <a:endParaRPr b="1"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12GB (4GB+ 8GB slot 2)Tipo SO-DIMM Versión DDR4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sz="1400" b="0" i="0" u="none" strike="noStrike" cap="none" dirty="0">
                          <a:solidFill>
                            <a:srgbClr val="000000"/>
                          </a:solidFill>
                          <a:effectLst/>
                          <a:latin typeface="Arial"/>
                          <a:ea typeface="Arial"/>
                          <a:cs typeface="Arial"/>
                          <a:sym typeface="Arial"/>
                        </a:rPr>
                        <a:t>Disco Duro Mecánico (HDD) Capacidad 1 TB </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AMD Radeon </a:t>
                      </a:r>
                      <a:r>
                        <a:rPr lang="es-CO" sz="1400" b="0" i="0" u="none" strike="noStrike" cap="none" dirty="0" err="1">
                          <a:solidFill>
                            <a:srgbClr val="000000"/>
                          </a:solidFill>
                          <a:effectLst/>
                          <a:latin typeface="Arial"/>
                          <a:ea typeface="Arial"/>
                          <a:cs typeface="Arial"/>
                          <a:sym typeface="Arial"/>
                        </a:rPr>
                        <a:t>Graphics</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570386748"/>
              </p:ext>
            </p:extLst>
          </p:nvPr>
        </p:nvGraphicFramePr>
        <p:xfrm>
          <a:off x="952500" y="2114550"/>
          <a:ext cx="7239000" cy="2407770"/>
        </p:xfrm>
        <a:graphic>
          <a:graphicData uri="http://schemas.openxmlformats.org/drawingml/2006/table">
            <a:tbl>
              <a:tblPr>
                <a:noFill/>
                <a:tableStyleId>{5B06E08C-7EB8-40F1-9723-2E7C7727777C}</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sz="1400" b="0" i="0" u="none" strike="noStrike" cap="none" dirty="0">
                          <a:solidFill>
                            <a:srgbClr val="000000"/>
                          </a:solidFill>
                          <a:effectLst/>
                          <a:latin typeface="+mj-lt"/>
                          <a:ea typeface="Arial"/>
                          <a:cs typeface="Arial"/>
                          <a:sym typeface="Arial"/>
                        </a:rPr>
                        <a:t>Procesador Intel® Core™ i5-1135G7 de 11ª Generación (2,40 GHz hasta 4.20 GHz)</a:t>
                      </a:r>
                      <a:endParaRPr dirty="0">
                        <a:latin typeface="+mj-lt"/>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ASUS Prime M-K</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mj-lt"/>
                          <a:ea typeface="Arial"/>
                          <a:cs typeface="Arial"/>
                          <a:sym typeface="Arial"/>
                        </a:rPr>
                        <a:t>4 GB DDR4-3200MHz (Soldado) + 4 GB DDR4-3200MHz (SODIMM)</a:t>
                      </a:r>
                      <a:endParaRPr dirty="0">
                        <a:latin typeface="+mj-lt"/>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mj-lt"/>
                          <a:ea typeface="Arial"/>
                          <a:cs typeface="Arial"/>
                          <a:sym typeface="Arial"/>
                        </a:rPr>
                        <a:t>512 GB SSD M.2 2242 PCIe TL</a:t>
                      </a:r>
                      <a:endParaRPr dirty="0">
                        <a:latin typeface="+mj-lt"/>
                      </a:endParaRPr>
                    </a:p>
                  </a:txBody>
                  <a:tcPr marL="91425" marR="91425" marT="91425" marB="91425">
                    <a:solidFill>
                      <a:schemeClr val="l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sz="1400" b="0" i="0" u="none" strike="noStrike" cap="none" dirty="0">
                          <a:solidFill>
                            <a:srgbClr val="000000"/>
                          </a:solidFill>
                          <a:effectLst/>
                          <a:latin typeface="+mj-lt"/>
                          <a:ea typeface="Arial"/>
                          <a:cs typeface="Arial"/>
                          <a:sym typeface="Arial"/>
                        </a:rPr>
                        <a:t>Gráficos Intel® Iris® Xe integrados</a:t>
                      </a:r>
                      <a:endParaRPr dirty="0">
                        <a:latin typeface="+mj-lt"/>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136251704"/>
              </p:ext>
            </p:extLst>
          </p:nvPr>
        </p:nvGraphicFramePr>
        <p:xfrm>
          <a:off x="952500" y="1809750"/>
          <a:ext cx="7239000" cy="2081565"/>
        </p:xfrm>
        <a:graphic>
          <a:graphicData uri="http://schemas.openxmlformats.org/drawingml/2006/table">
            <a:tbl>
              <a:tblPr>
                <a:noFill/>
                <a:tableStyleId>{5B06E08C-7EB8-40F1-9723-2E7C7727777C}</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1" dirty="0">
                          <a:latin typeface="Open Sans"/>
                          <a:ea typeface="Open Sans"/>
                          <a:cs typeface="Open Sans"/>
                          <a:sym typeface="Open Sans"/>
                        </a:rPr>
                        <a:t>Core i7-10700</a:t>
                      </a:r>
                      <a:endParaRPr b="1"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MSI 300 SERIES PRO – VDH PLUS</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CORSAIR 8gb X 2 – 16gb DDR4 3600 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TEAMGROUP SSD 512gb/ SATA</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GEOFORCE GTX 1660 SUPER-NVIDIA</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987964282"/>
              </p:ext>
            </p:extLst>
          </p:nvPr>
        </p:nvGraphicFramePr>
        <p:xfrm>
          <a:off x="952500" y="1809750"/>
          <a:ext cx="7239000" cy="2194410"/>
        </p:xfrm>
        <a:graphic>
          <a:graphicData uri="http://schemas.openxmlformats.org/drawingml/2006/table">
            <a:tbl>
              <a:tblPr>
                <a:noFill/>
                <a:tableStyleId>{5B06E08C-7EB8-40F1-9723-2E7C7727777C}</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1" dirty="0">
                          <a:latin typeface="Open Sans"/>
                          <a:ea typeface="Open Sans"/>
                          <a:cs typeface="Open Sans"/>
                          <a:sym typeface="Open Sans"/>
                        </a:rPr>
                        <a:t>Amd Ryzen 7 3800xt</a:t>
                      </a:r>
                      <a:endParaRPr b="1"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a:t>ASUS PRIME X570-P</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t>TEAMGROUP T-FORCE DELTA RGB 16gb KIT(2x8gb) 3200MHz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a:t>SANDISK SSD PLUS 480 </a:t>
                      </a:r>
                      <a:r>
                        <a:rPr lang="es-ES" dirty="0" err="1"/>
                        <a:t>gb</a:t>
                      </a:r>
                      <a:r>
                        <a:rPr lang="es-ES" dirty="0"/>
                        <a:t> SATA 2.5</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t>NVIDIA GEFORCE RTX 2060 6gb GDDR6</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4208820098"/>
              </p:ext>
            </p:extLst>
          </p:nvPr>
        </p:nvGraphicFramePr>
        <p:xfrm>
          <a:off x="952500" y="2114550"/>
          <a:ext cx="7239000" cy="1981050"/>
        </p:xfrm>
        <a:graphic>
          <a:graphicData uri="http://schemas.openxmlformats.org/drawingml/2006/table">
            <a:tbl>
              <a:tblPr>
                <a:noFill/>
                <a:tableStyleId>{5B06E08C-7EB8-40F1-9723-2E7C7727777C}</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dirty="0">
                          <a:latin typeface="Open Sans"/>
                          <a:ea typeface="Open Sans"/>
                          <a:cs typeface="Open Sans"/>
                          <a:sym typeface="Open Sans"/>
                        </a:rPr>
                        <a:t>Intel Core i9 BX8070811900KF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Asus Prime Z590-A Intel.</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DDR4 de 16 GB modelo HX430C15FB3A/16</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Samsung 870 EVO 1TB SATA 560 Mb</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GeForce RTX 30 Series RTX 3080 Ti</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la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775</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USER</cp:lastModifiedBy>
  <cp:revision>8</cp:revision>
  <dcterms:modified xsi:type="dcterms:W3CDTF">2022-08-26T03:24:09Z</dcterms:modified>
</cp:coreProperties>
</file>