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9" r:id="rId2"/>
    <p:sldId id="260" r:id="rId3"/>
    <p:sldId id="256" r:id="rId4"/>
    <p:sldId id="257" r:id="rId5"/>
    <p:sldId id="258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9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4e64a447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4e64a447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4e64a447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4e64a447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092BE2A9-1030-0A0A-11E1-BE57E39F10E8}"/>
              </a:ext>
            </a:extLst>
          </p:cNvPr>
          <p:cNvGrpSpPr/>
          <p:nvPr/>
        </p:nvGrpSpPr>
        <p:grpSpPr>
          <a:xfrm>
            <a:off x="675359" y="384742"/>
            <a:ext cx="7793281" cy="4235185"/>
            <a:chOff x="675359" y="384742"/>
            <a:chExt cx="7793281" cy="4235185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069BE2C5-FA83-C914-F5A6-85317F5073AF}"/>
                </a:ext>
              </a:extLst>
            </p:cNvPr>
            <p:cNvCxnSpPr/>
            <p:nvPr/>
          </p:nvCxnSpPr>
          <p:spPr>
            <a:xfrm>
              <a:off x="6610069" y="1216432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928E9AC-1D5B-5C97-CBFD-0093EF79C416}"/>
                </a:ext>
              </a:extLst>
            </p:cNvPr>
            <p:cNvSpPr/>
            <p:nvPr/>
          </p:nvSpPr>
          <p:spPr>
            <a:xfrm>
              <a:off x="683409" y="1409089"/>
              <a:ext cx="1951901" cy="8868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시간</a:t>
              </a: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1402641-D6E5-A20F-C62B-BD68383A460B}"/>
                </a:ext>
              </a:extLst>
            </p:cNvPr>
            <p:cNvSpPr/>
            <p:nvPr/>
          </p:nvSpPr>
          <p:spPr>
            <a:xfrm>
              <a:off x="675359" y="3007299"/>
              <a:ext cx="1951901" cy="8868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체력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75B7627-5971-CDAE-22DE-DBF87F7FB278}"/>
                </a:ext>
              </a:extLst>
            </p:cNvPr>
            <p:cNvCxnSpPr/>
            <p:nvPr/>
          </p:nvCxnSpPr>
          <p:spPr>
            <a:xfrm>
              <a:off x="4574706" y="1216432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12150327-E3A5-C702-2833-7B6C5D569DB8}"/>
                </a:ext>
              </a:extLst>
            </p:cNvPr>
            <p:cNvSpPr/>
            <p:nvPr/>
          </p:nvSpPr>
          <p:spPr>
            <a:xfrm>
              <a:off x="2791754" y="1289319"/>
              <a:ext cx="1681207" cy="468433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최상위권</a:t>
              </a:r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0146306D-BDB3-E459-A813-47759567E39A}"/>
                </a:ext>
              </a:extLst>
            </p:cNvPr>
            <p:cNvSpPr/>
            <p:nvPr/>
          </p:nvSpPr>
          <p:spPr>
            <a:xfrm>
              <a:off x="2791754" y="1618320"/>
              <a:ext cx="3970510" cy="46843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중위권</a:t>
              </a: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DB29A337-BE34-EDBF-B593-C5469AFDAA39}"/>
                </a:ext>
              </a:extLst>
            </p:cNvPr>
            <p:cNvSpPr/>
            <p:nvPr/>
          </p:nvSpPr>
          <p:spPr>
            <a:xfrm>
              <a:off x="2791751" y="1947321"/>
              <a:ext cx="5676880" cy="46843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하위권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D13F665-7B8B-E294-A6D2-ABFB6A5D5CB1}"/>
                </a:ext>
              </a:extLst>
            </p:cNvPr>
            <p:cNvCxnSpPr>
              <a:cxnSpLocks/>
            </p:cNvCxnSpPr>
            <p:nvPr/>
          </p:nvCxnSpPr>
          <p:spPr>
            <a:xfrm>
              <a:off x="4574706" y="2764946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9A3DAC-285A-A4A4-6B70-1BA3D03DA514}"/>
                </a:ext>
              </a:extLst>
            </p:cNvPr>
            <p:cNvSpPr txBox="1"/>
            <p:nvPr/>
          </p:nvSpPr>
          <p:spPr>
            <a:xfrm>
              <a:off x="3909216" y="4313460"/>
              <a:ext cx="1325568" cy="306467"/>
            </a:xfrm>
            <a:prstGeom prst="round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전멸공격 </a:t>
              </a:r>
              <a:r>
                <a:rPr lang="en-US" altLang="ko-KR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663C592-29E0-FBBE-31A2-9D44200D1C97}"/>
                </a:ext>
              </a:extLst>
            </p:cNvPr>
            <p:cNvCxnSpPr>
              <a:cxnSpLocks/>
            </p:cNvCxnSpPr>
            <p:nvPr/>
          </p:nvCxnSpPr>
          <p:spPr>
            <a:xfrm>
              <a:off x="6610069" y="2764946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FCA8EBB6-EB40-BF4E-46AF-F58CDFABF393}"/>
                </a:ext>
              </a:extLst>
            </p:cNvPr>
            <p:cNvSpPr/>
            <p:nvPr/>
          </p:nvSpPr>
          <p:spPr>
            <a:xfrm>
              <a:off x="2791753" y="2828509"/>
              <a:ext cx="1618461" cy="1244475"/>
            </a:xfrm>
            <a:prstGeom prst="rightArrow">
              <a:avLst>
                <a:gd name="adj1" fmla="val 50000"/>
                <a:gd name="adj2" fmla="val 196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5C5243A2-B0A4-B111-E11C-FE2618347993}"/>
                </a:ext>
              </a:extLst>
            </p:cNvPr>
            <p:cNvSpPr/>
            <p:nvPr/>
          </p:nvSpPr>
          <p:spPr>
            <a:xfrm>
              <a:off x="4739200" y="2828509"/>
              <a:ext cx="1706378" cy="1244475"/>
            </a:xfrm>
            <a:prstGeom prst="rightArrow">
              <a:avLst>
                <a:gd name="adj1" fmla="val 50000"/>
                <a:gd name="adj2" fmla="val 196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172BF70E-5860-D947-E083-D36F31FF2704}"/>
                </a:ext>
              </a:extLst>
            </p:cNvPr>
            <p:cNvSpPr/>
            <p:nvPr/>
          </p:nvSpPr>
          <p:spPr>
            <a:xfrm>
              <a:off x="6762262" y="2828509"/>
              <a:ext cx="1706378" cy="1244475"/>
            </a:xfrm>
            <a:prstGeom prst="rightArrow">
              <a:avLst>
                <a:gd name="adj1" fmla="val 50000"/>
                <a:gd name="adj2" fmla="val 196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BFB019-B680-6D88-1306-6A7761E3C8B9}"/>
                </a:ext>
              </a:extLst>
            </p:cNvPr>
            <p:cNvSpPr txBox="1"/>
            <p:nvPr/>
          </p:nvSpPr>
          <p:spPr>
            <a:xfrm>
              <a:off x="675359" y="384742"/>
              <a:ext cx="4018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레이드 패턴 기본 구성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24668E-9581-4877-885E-3F02B096D83C}"/>
                </a:ext>
              </a:extLst>
            </p:cNvPr>
            <p:cNvSpPr txBox="1"/>
            <p:nvPr/>
          </p:nvSpPr>
          <p:spPr>
            <a:xfrm>
              <a:off x="5904271" y="4313459"/>
              <a:ext cx="1325568" cy="306467"/>
            </a:xfrm>
            <a:prstGeom prst="round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전멸공격 </a:t>
              </a:r>
              <a:r>
                <a:rPr lang="en-US" altLang="ko-KR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</a:t>
              </a:r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CF6523F-B79F-3F58-C676-C616D9486047}"/>
                </a:ext>
              </a:extLst>
            </p:cNvPr>
            <p:cNvSpPr txBox="1"/>
            <p:nvPr/>
          </p:nvSpPr>
          <p:spPr>
            <a:xfrm>
              <a:off x="3909216" y="704052"/>
              <a:ext cx="1325568" cy="306467"/>
            </a:xfrm>
            <a:prstGeom prst="round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광폭화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02461D-4700-1F60-5E5A-022FA1D3731A}"/>
                </a:ext>
              </a:extLst>
            </p:cNvPr>
            <p:cNvSpPr txBox="1"/>
            <p:nvPr/>
          </p:nvSpPr>
          <p:spPr>
            <a:xfrm>
              <a:off x="5904271" y="704051"/>
              <a:ext cx="1325568" cy="306467"/>
            </a:xfrm>
            <a:prstGeom prst="round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광폭화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947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3;p14">
            <a:extLst>
              <a:ext uri="{FF2B5EF4-FFF2-40B4-BE49-F238E27FC236}">
                <a16:creationId xmlns:a16="http://schemas.microsoft.com/office/drawing/2014/main" id="{8F05910B-F24B-5737-3F5D-454BB7B065F0}"/>
              </a:ext>
            </a:extLst>
          </p:cNvPr>
          <p:cNvSpPr txBox="1"/>
          <p:nvPr/>
        </p:nvSpPr>
        <p:spPr>
          <a:xfrm>
            <a:off x="3557282" y="133116"/>
            <a:ext cx="5305800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패턴 설명</a:t>
            </a:r>
            <a:endParaRPr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보스존 입장 시 플레이어는 빨,파,초,흰의 색을 각각 지정 받음</a:t>
            </a:r>
            <a:endParaRPr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보스의 체력이 75퍼센트 남았을 경우 전멸 공격 패턴의 시작</a:t>
            </a:r>
            <a:endParaRPr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보스는 맵의 중앙으로 이동 후 보스 주변에 빨,파,초색의 기둥을 소환</a:t>
            </a:r>
            <a:endParaRPr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각 유저는 자신의 색에 맞는 기둥으로 이동, 흰색은 보스위치로 이동</a:t>
            </a:r>
            <a:endParaRPr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기둥 등장 후 3초 후 보스가 빨,파,초 중 랜덤한 순서로 발광(혹은 여러 이펙트 적용 가능)</a:t>
            </a:r>
            <a:endParaRPr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유저는 보스가 지정한 순서대로 기둥에 일정량의 데미지를 입혀야 한다. 단 각각의 유저는 자신에게 해당하는 색의 기둥만 공격 가능</a:t>
            </a:r>
            <a:endParaRPr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순서대로 기둥을 무력화 하고 흰색의 유저가 보스에게 기둥에 해당하는 데미지를 입히면 기믹종료</a:t>
            </a:r>
            <a:endParaRPr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4" name="Google Shape;84;p14">
            <a:extLst>
              <a:ext uri="{FF2B5EF4-FFF2-40B4-BE49-F238E27FC236}">
                <a16:creationId xmlns:a16="http://schemas.microsoft.com/office/drawing/2014/main" id="{441F490C-921F-C267-D659-28B20671741C}"/>
              </a:ext>
            </a:extLst>
          </p:cNvPr>
          <p:cNvSpPr txBox="1"/>
          <p:nvPr/>
        </p:nvSpPr>
        <p:spPr>
          <a:xfrm>
            <a:off x="3601352" y="3343455"/>
            <a:ext cx="28998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성공 실패 여부 판단</a:t>
            </a:r>
            <a:endParaRPr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ko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기둥과 보스 무력화 순서</a:t>
            </a:r>
            <a:endParaRPr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ko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기둥 등장 후 지정된 시간안에 성공</a:t>
            </a:r>
            <a:endParaRPr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1776497-E420-C0AF-86A8-27EB5FE2B81E}"/>
              </a:ext>
            </a:extLst>
          </p:cNvPr>
          <p:cNvGrpSpPr/>
          <p:nvPr/>
        </p:nvGrpSpPr>
        <p:grpSpPr>
          <a:xfrm>
            <a:off x="95640" y="372248"/>
            <a:ext cx="3510267" cy="4444542"/>
            <a:chOff x="95640" y="372248"/>
            <a:chExt cx="3510267" cy="4444542"/>
          </a:xfrm>
        </p:grpSpPr>
        <p:sp>
          <p:nvSpPr>
            <p:cNvPr id="76" name="화살표: 오른쪽 75">
              <a:extLst>
                <a:ext uri="{FF2B5EF4-FFF2-40B4-BE49-F238E27FC236}">
                  <a16:creationId xmlns:a16="http://schemas.microsoft.com/office/drawing/2014/main" id="{8CD651A4-AFE6-2FF6-4927-ECB1D79AA220}"/>
                </a:ext>
              </a:extLst>
            </p:cNvPr>
            <p:cNvSpPr/>
            <p:nvPr/>
          </p:nvSpPr>
          <p:spPr>
            <a:xfrm>
              <a:off x="207122" y="3353749"/>
              <a:ext cx="3398785" cy="1054330"/>
            </a:xfrm>
            <a:prstGeom prst="rightArrow">
              <a:avLst>
                <a:gd name="adj1" fmla="val 41960"/>
                <a:gd name="adj2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Google Shape;73;p14">
              <a:extLst>
                <a:ext uri="{FF2B5EF4-FFF2-40B4-BE49-F238E27FC236}">
                  <a16:creationId xmlns:a16="http://schemas.microsoft.com/office/drawing/2014/main" id="{9CB4D703-0258-B1E2-5DC1-A0F98F9103AC}"/>
                </a:ext>
              </a:extLst>
            </p:cNvPr>
            <p:cNvSpPr/>
            <p:nvPr/>
          </p:nvSpPr>
          <p:spPr>
            <a:xfrm>
              <a:off x="359930" y="372248"/>
              <a:ext cx="2977132" cy="297713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381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0029ACB-B2D9-78DD-1334-BFF9F7480B34}"/>
                </a:ext>
              </a:extLst>
            </p:cNvPr>
            <p:cNvGrpSpPr/>
            <p:nvPr/>
          </p:nvGrpSpPr>
          <p:grpSpPr>
            <a:xfrm>
              <a:off x="1716853" y="1516599"/>
              <a:ext cx="531062" cy="691867"/>
              <a:chOff x="1865021" y="2124792"/>
              <a:chExt cx="631904" cy="823243"/>
            </a:xfrm>
          </p:grpSpPr>
          <p:sp>
            <p:nvSpPr>
              <p:cNvPr id="17" name="내용 개체 틀 38" descr="단색으로 채워진 악마 얼굴 단색으로 채워진">
                <a:extLst>
                  <a:ext uri="{FF2B5EF4-FFF2-40B4-BE49-F238E27FC236}">
                    <a16:creationId xmlns:a16="http://schemas.microsoft.com/office/drawing/2014/main" id="{0F131D33-13F8-8007-37A0-5DC33019994E}"/>
                  </a:ext>
                </a:extLst>
              </p:cNvPr>
              <p:cNvSpPr/>
              <p:nvPr/>
            </p:nvSpPr>
            <p:spPr>
              <a:xfrm>
                <a:off x="1925137" y="2124792"/>
                <a:ext cx="511672" cy="550914"/>
              </a:xfrm>
              <a:custGeom>
                <a:avLst/>
                <a:gdLst>
                  <a:gd name="connsiteX0" fmla="*/ 566293 w 571014"/>
                  <a:gd name="connsiteY0" fmla="*/ 70447 h 614808"/>
                  <a:gd name="connsiteX1" fmla="*/ 537014 w 571014"/>
                  <a:gd name="connsiteY1" fmla="*/ 6033 h 614808"/>
                  <a:gd name="connsiteX2" fmla="*/ 516565 w 571014"/>
                  <a:gd name="connsiteY2" fmla="*/ 2799 h 614808"/>
                  <a:gd name="connsiteX3" fmla="*/ 510589 w 571014"/>
                  <a:gd name="connsiteY3" fmla="*/ 13353 h 614808"/>
                  <a:gd name="connsiteX4" fmla="*/ 432415 w 571014"/>
                  <a:gd name="connsiteY4" fmla="*/ 100604 h 614808"/>
                  <a:gd name="connsiteX5" fmla="*/ 138600 w 571014"/>
                  <a:gd name="connsiteY5" fmla="*/ 100604 h 614808"/>
                  <a:gd name="connsiteX6" fmla="*/ 60425 w 571014"/>
                  <a:gd name="connsiteY6" fmla="*/ 13719 h 614808"/>
                  <a:gd name="connsiteX7" fmla="*/ 44554 w 571014"/>
                  <a:gd name="connsiteY7" fmla="*/ 424 h 614808"/>
                  <a:gd name="connsiteX8" fmla="*/ 34001 w 571014"/>
                  <a:gd name="connsiteY8" fmla="*/ 6399 h 614808"/>
                  <a:gd name="connsiteX9" fmla="*/ 4722 w 571014"/>
                  <a:gd name="connsiteY9" fmla="*/ 70813 h 614808"/>
                  <a:gd name="connsiteX10" fmla="*/ 36636 w 571014"/>
                  <a:gd name="connsiteY10" fmla="*/ 212377 h 614808"/>
                  <a:gd name="connsiteX11" fmla="*/ 161287 w 571014"/>
                  <a:gd name="connsiteY11" fmla="*/ 585469 h 614808"/>
                  <a:gd name="connsiteX12" fmla="*/ 534379 w 571014"/>
                  <a:gd name="connsiteY12" fmla="*/ 460817 h 614808"/>
                  <a:gd name="connsiteX13" fmla="*/ 534379 w 571014"/>
                  <a:gd name="connsiteY13" fmla="*/ 212377 h 614808"/>
                  <a:gd name="connsiteX14" fmla="*/ 566293 w 571014"/>
                  <a:gd name="connsiteY14" fmla="*/ 70447 h 614808"/>
                  <a:gd name="connsiteX15" fmla="*/ 325839 w 571014"/>
                  <a:gd name="connsiteY15" fmla="*/ 217720 h 614808"/>
                  <a:gd name="connsiteX16" fmla="*/ 407820 w 571014"/>
                  <a:gd name="connsiteY16" fmla="*/ 180389 h 614808"/>
                  <a:gd name="connsiteX17" fmla="*/ 436367 w 571014"/>
                  <a:gd name="connsiteY17" fmla="*/ 184049 h 614808"/>
                  <a:gd name="connsiteX18" fmla="*/ 446138 w 571014"/>
                  <a:gd name="connsiteY18" fmla="*/ 200760 h 614808"/>
                  <a:gd name="connsiteX19" fmla="*/ 445883 w 571014"/>
                  <a:gd name="connsiteY19" fmla="*/ 201617 h 614808"/>
                  <a:gd name="connsiteX20" fmla="*/ 427953 w 571014"/>
                  <a:gd name="connsiteY20" fmla="*/ 211969 h 614808"/>
                  <a:gd name="connsiteX21" fmla="*/ 427584 w 571014"/>
                  <a:gd name="connsiteY21" fmla="*/ 211864 h 614808"/>
                  <a:gd name="connsiteX22" fmla="*/ 347798 w 571014"/>
                  <a:gd name="connsiteY22" fmla="*/ 236751 h 614808"/>
                  <a:gd name="connsiteX23" fmla="*/ 327484 w 571014"/>
                  <a:gd name="connsiteY23" fmla="*/ 240744 h 614808"/>
                  <a:gd name="connsiteX24" fmla="*/ 323490 w 571014"/>
                  <a:gd name="connsiteY24" fmla="*/ 220430 h 614808"/>
                  <a:gd name="connsiteX25" fmla="*/ 325839 w 571014"/>
                  <a:gd name="connsiteY25" fmla="*/ 217720 h 614808"/>
                  <a:gd name="connsiteX26" fmla="*/ 245322 w 571014"/>
                  <a:gd name="connsiteY26" fmla="*/ 217720 h 614808"/>
                  <a:gd name="connsiteX27" fmla="*/ 246387 w 571014"/>
                  <a:gd name="connsiteY27" fmla="*/ 238396 h 614808"/>
                  <a:gd name="connsiteX28" fmla="*/ 225711 w 571014"/>
                  <a:gd name="connsiteY28" fmla="*/ 239461 h 614808"/>
                  <a:gd name="connsiteX29" fmla="*/ 223362 w 571014"/>
                  <a:gd name="connsiteY29" fmla="*/ 236751 h 614808"/>
                  <a:gd name="connsiteX30" fmla="*/ 143577 w 571014"/>
                  <a:gd name="connsiteY30" fmla="*/ 211864 h 614808"/>
                  <a:gd name="connsiteX31" fmla="*/ 125383 w 571014"/>
                  <a:gd name="connsiteY31" fmla="*/ 201986 h 614808"/>
                  <a:gd name="connsiteX32" fmla="*/ 125278 w 571014"/>
                  <a:gd name="connsiteY32" fmla="*/ 201617 h 614808"/>
                  <a:gd name="connsiteX33" fmla="*/ 133937 w 571014"/>
                  <a:gd name="connsiteY33" fmla="*/ 184304 h 614808"/>
                  <a:gd name="connsiteX34" fmla="*/ 134794 w 571014"/>
                  <a:gd name="connsiteY34" fmla="*/ 184049 h 614808"/>
                  <a:gd name="connsiteX35" fmla="*/ 163341 w 571014"/>
                  <a:gd name="connsiteY35" fmla="*/ 180389 h 614808"/>
                  <a:gd name="connsiteX36" fmla="*/ 245395 w 571014"/>
                  <a:gd name="connsiteY36" fmla="*/ 217720 h 614808"/>
                  <a:gd name="connsiteX37" fmla="*/ 124473 w 571014"/>
                  <a:gd name="connsiteY37" fmla="*/ 292894 h 614808"/>
                  <a:gd name="connsiteX38" fmla="*/ 168391 w 571014"/>
                  <a:gd name="connsiteY38" fmla="*/ 248975 h 614808"/>
                  <a:gd name="connsiteX39" fmla="*/ 212310 w 571014"/>
                  <a:gd name="connsiteY39" fmla="*/ 292894 h 614808"/>
                  <a:gd name="connsiteX40" fmla="*/ 168391 w 571014"/>
                  <a:gd name="connsiteY40" fmla="*/ 336812 h 614808"/>
                  <a:gd name="connsiteX41" fmla="*/ 124473 w 571014"/>
                  <a:gd name="connsiteY41" fmla="*/ 292894 h 614808"/>
                  <a:gd name="connsiteX42" fmla="*/ 430658 w 571014"/>
                  <a:gd name="connsiteY42" fmla="*/ 455539 h 614808"/>
                  <a:gd name="connsiteX43" fmla="*/ 174071 w 571014"/>
                  <a:gd name="connsiteY43" fmla="*/ 489253 h 614808"/>
                  <a:gd name="connsiteX44" fmla="*/ 140357 w 571014"/>
                  <a:gd name="connsiteY44" fmla="*/ 455539 h 614808"/>
                  <a:gd name="connsiteX45" fmla="*/ 143028 w 571014"/>
                  <a:gd name="connsiteY45" fmla="*/ 435007 h 614808"/>
                  <a:gd name="connsiteX46" fmla="*/ 163560 w 571014"/>
                  <a:gd name="connsiteY46" fmla="*/ 437678 h 614808"/>
                  <a:gd name="connsiteX47" fmla="*/ 379087 w 571014"/>
                  <a:gd name="connsiteY47" fmla="*/ 466046 h 614808"/>
                  <a:gd name="connsiteX48" fmla="*/ 407454 w 571014"/>
                  <a:gd name="connsiteY48" fmla="*/ 437678 h 614808"/>
                  <a:gd name="connsiteX49" fmla="*/ 427986 w 571014"/>
                  <a:gd name="connsiteY49" fmla="*/ 435007 h 614808"/>
                  <a:gd name="connsiteX50" fmla="*/ 430658 w 571014"/>
                  <a:gd name="connsiteY50" fmla="*/ 455539 h 614808"/>
                  <a:gd name="connsiteX51" fmla="*/ 402623 w 571014"/>
                  <a:gd name="connsiteY51" fmla="*/ 336812 h 614808"/>
                  <a:gd name="connsiteX52" fmla="*/ 358705 w 571014"/>
                  <a:gd name="connsiteY52" fmla="*/ 292894 h 614808"/>
                  <a:gd name="connsiteX53" fmla="*/ 402623 w 571014"/>
                  <a:gd name="connsiteY53" fmla="*/ 248975 h 614808"/>
                  <a:gd name="connsiteX54" fmla="*/ 446542 w 571014"/>
                  <a:gd name="connsiteY54" fmla="*/ 292894 h 614808"/>
                  <a:gd name="connsiteX55" fmla="*/ 402623 w 571014"/>
                  <a:gd name="connsiteY55" fmla="*/ 336812 h 61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571014" h="614808">
                    <a:moveTo>
                      <a:pt x="566293" y="70447"/>
                    </a:moveTo>
                    <a:cubicBezTo>
                      <a:pt x="560974" y="47222"/>
                      <a:pt x="551015" y="25312"/>
                      <a:pt x="537014" y="6033"/>
                    </a:cubicBezTo>
                    <a:cubicBezTo>
                      <a:pt x="532260" y="-507"/>
                      <a:pt x="523105" y="-1955"/>
                      <a:pt x="516565" y="2799"/>
                    </a:cubicBezTo>
                    <a:cubicBezTo>
                      <a:pt x="513141" y="5288"/>
                      <a:pt x="510962" y="9136"/>
                      <a:pt x="510589" y="13353"/>
                    </a:cubicBezTo>
                    <a:cubicBezTo>
                      <a:pt x="507644" y="56931"/>
                      <a:pt x="475409" y="92909"/>
                      <a:pt x="432415" y="100604"/>
                    </a:cubicBezTo>
                    <a:cubicBezTo>
                      <a:pt x="342466" y="44657"/>
                      <a:pt x="228549" y="44657"/>
                      <a:pt x="138600" y="100604"/>
                    </a:cubicBezTo>
                    <a:cubicBezTo>
                      <a:pt x="95729" y="92943"/>
                      <a:pt x="63531" y="57157"/>
                      <a:pt x="60425" y="13719"/>
                    </a:cubicBezTo>
                    <a:cubicBezTo>
                      <a:pt x="59713" y="5665"/>
                      <a:pt x="52608" y="-288"/>
                      <a:pt x="44554" y="424"/>
                    </a:cubicBezTo>
                    <a:cubicBezTo>
                      <a:pt x="40338" y="796"/>
                      <a:pt x="36489" y="2975"/>
                      <a:pt x="34001" y="6399"/>
                    </a:cubicBezTo>
                    <a:cubicBezTo>
                      <a:pt x="19999" y="25678"/>
                      <a:pt x="10041" y="47588"/>
                      <a:pt x="4722" y="70813"/>
                    </a:cubicBezTo>
                    <a:cubicBezTo>
                      <a:pt x="-7795" y="124540"/>
                      <a:pt x="5161" y="177901"/>
                      <a:pt x="36636" y="212377"/>
                    </a:cubicBezTo>
                    <a:cubicBezTo>
                      <a:pt x="-31969" y="349825"/>
                      <a:pt x="23839" y="516864"/>
                      <a:pt x="161287" y="585469"/>
                    </a:cubicBezTo>
                    <a:cubicBezTo>
                      <a:pt x="298735" y="654073"/>
                      <a:pt x="465774" y="598265"/>
                      <a:pt x="534379" y="460817"/>
                    </a:cubicBezTo>
                    <a:cubicBezTo>
                      <a:pt x="573417" y="382605"/>
                      <a:pt x="573417" y="290590"/>
                      <a:pt x="534379" y="212377"/>
                    </a:cubicBezTo>
                    <a:cubicBezTo>
                      <a:pt x="565854" y="177901"/>
                      <a:pt x="578810" y="124540"/>
                      <a:pt x="566293" y="70447"/>
                    </a:cubicBezTo>
                    <a:close/>
                    <a:moveTo>
                      <a:pt x="325839" y="217720"/>
                    </a:moveTo>
                    <a:cubicBezTo>
                      <a:pt x="346218" y="193655"/>
                      <a:pt x="376289" y="179962"/>
                      <a:pt x="407820" y="180389"/>
                    </a:cubicBezTo>
                    <a:cubicBezTo>
                      <a:pt x="417469" y="180108"/>
                      <a:pt x="427102" y="181343"/>
                      <a:pt x="436367" y="184049"/>
                    </a:cubicBezTo>
                    <a:cubicBezTo>
                      <a:pt x="443680" y="185965"/>
                      <a:pt x="448054" y="193448"/>
                      <a:pt x="446138" y="200760"/>
                    </a:cubicBezTo>
                    <a:cubicBezTo>
                      <a:pt x="446062" y="201049"/>
                      <a:pt x="445977" y="201334"/>
                      <a:pt x="445883" y="201617"/>
                    </a:cubicBezTo>
                    <a:cubicBezTo>
                      <a:pt x="443790" y="209426"/>
                      <a:pt x="435763" y="214061"/>
                      <a:pt x="427953" y="211969"/>
                    </a:cubicBezTo>
                    <a:cubicBezTo>
                      <a:pt x="427829" y="211935"/>
                      <a:pt x="427707" y="211901"/>
                      <a:pt x="427584" y="211864"/>
                    </a:cubicBezTo>
                    <a:cubicBezTo>
                      <a:pt x="398417" y="204219"/>
                      <a:pt x="367446" y="213881"/>
                      <a:pt x="347798" y="236751"/>
                    </a:cubicBezTo>
                    <a:cubicBezTo>
                      <a:pt x="343291" y="243464"/>
                      <a:pt x="334196" y="245252"/>
                      <a:pt x="327484" y="240744"/>
                    </a:cubicBezTo>
                    <a:cubicBezTo>
                      <a:pt x="320771" y="236238"/>
                      <a:pt x="318983" y="227142"/>
                      <a:pt x="323490" y="220430"/>
                    </a:cubicBezTo>
                    <a:cubicBezTo>
                      <a:pt x="324159" y="219434"/>
                      <a:pt x="324948" y="218524"/>
                      <a:pt x="325839" y="217720"/>
                    </a:cubicBezTo>
                    <a:close/>
                    <a:moveTo>
                      <a:pt x="245322" y="217720"/>
                    </a:moveTo>
                    <a:cubicBezTo>
                      <a:pt x="251325" y="223135"/>
                      <a:pt x="251803" y="232392"/>
                      <a:pt x="246387" y="238396"/>
                    </a:cubicBezTo>
                    <a:cubicBezTo>
                      <a:pt x="240972" y="244400"/>
                      <a:pt x="231715" y="244876"/>
                      <a:pt x="225711" y="239461"/>
                    </a:cubicBezTo>
                    <a:cubicBezTo>
                      <a:pt x="224820" y="238657"/>
                      <a:pt x="224032" y="237748"/>
                      <a:pt x="223362" y="236751"/>
                    </a:cubicBezTo>
                    <a:cubicBezTo>
                      <a:pt x="203715" y="213881"/>
                      <a:pt x="172744" y="204219"/>
                      <a:pt x="143577" y="211864"/>
                    </a:cubicBezTo>
                    <a:cubicBezTo>
                      <a:pt x="135825" y="214161"/>
                      <a:pt x="127679" y="209739"/>
                      <a:pt x="125383" y="201986"/>
                    </a:cubicBezTo>
                    <a:cubicBezTo>
                      <a:pt x="125346" y="201864"/>
                      <a:pt x="125311" y="201740"/>
                      <a:pt x="125278" y="201617"/>
                    </a:cubicBezTo>
                    <a:cubicBezTo>
                      <a:pt x="122888" y="194445"/>
                      <a:pt x="126765" y="186693"/>
                      <a:pt x="133937" y="184304"/>
                    </a:cubicBezTo>
                    <a:cubicBezTo>
                      <a:pt x="134220" y="184209"/>
                      <a:pt x="134505" y="184125"/>
                      <a:pt x="134794" y="184049"/>
                    </a:cubicBezTo>
                    <a:cubicBezTo>
                      <a:pt x="144059" y="181343"/>
                      <a:pt x="153692" y="180108"/>
                      <a:pt x="163341" y="180389"/>
                    </a:cubicBezTo>
                    <a:cubicBezTo>
                      <a:pt x="194897" y="179940"/>
                      <a:pt x="225000" y="193635"/>
                      <a:pt x="245395" y="217720"/>
                    </a:cubicBezTo>
                    <a:close/>
                    <a:moveTo>
                      <a:pt x="124473" y="292894"/>
                    </a:moveTo>
                    <a:cubicBezTo>
                      <a:pt x="124473" y="268638"/>
                      <a:pt x="144136" y="248975"/>
                      <a:pt x="168391" y="248975"/>
                    </a:cubicBezTo>
                    <a:cubicBezTo>
                      <a:pt x="192647" y="248975"/>
                      <a:pt x="212310" y="268638"/>
                      <a:pt x="212310" y="292894"/>
                    </a:cubicBezTo>
                    <a:cubicBezTo>
                      <a:pt x="212310" y="317149"/>
                      <a:pt x="192647" y="336812"/>
                      <a:pt x="168391" y="336812"/>
                    </a:cubicBezTo>
                    <a:cubicBezTo>
                      <a:pt x="144136" y="336812"/>
                      <a:pt x="124473" y="317149"/>
                      <a:pt x="124473" y="292894"/>
                    </a:cubicBezTo>
                    <a:close/>
                    <a:moveTo>
                      <a:pt x="430658" y="455539"/>
                    </a:moveTo>
                    <a:cubicBezTo>
                      <a:pt x="369113" y="535703"/>
                      <a:pt x="254236" y="550798"/>
                      <a:pt x="174071" y="489253"/>
                    </a:cubicBezTo>
                    <a:cubicBezTo>
                      <a:pt x="161410" y="479534"/>
                      <a:pt x="150076" y="468199"/>
                      <a:pt x="140357" y="455539"/>
                    </a:cubicBezTo>
                    <a:cubicBezTo>
                      <a:pt x="135424" y="449131"/>
                      <a:pt x="136621" y="439939"/>
                      <a:pt x="143028" y="435007"/>
                    </a:cubicBezTo>
                    <a:cubicBezTo>
                      <a:pt x="149436" y="430075"/>
                      <a:pt x="158628" y="431271"/>
                      <a:pt x="163560" y="437678"/>
                    </a:cubicBezTo>
                    <a:cubicBezTo>
                      <a:pt x="215243" y="505028"/>
                      <a:pt x="311738" y="517729"/>
                      <a:pt x="379087" y="466046"/>
                    </a:cubicBezTo>
                    <a:cubicBezTo>
                      <a:pt x="389741" y="457870"/>
                      <a:pt x="399278" y="448333"/>
                      <a:pt x="407454" y="437678"/>
                    </a:cubicBezTo>
                    <a:cubicBezTo>
                      <a:pt x="412386" y="431271"/>
                      <a:pt x="421578" y="430075"/>
                      <a:pt x="427986" y="435007"/>
                    </a:cubicBezTo>
                    <a:cubicBezTo>
                      <a:pt x="434394" y="439939"/>
                      <a:pt x="435590" y="449131"/>
                      <a:pt x="430658" y="455539"/>
                    </a:cubicBezTo>
                    <a:close/>
                    <a:moveTo>
                      <a:pt x="402623" y="336812"/>
                    </a:moveTo>
                    <a:cubicBezTo>
                      <a:pt x="378368" y="336812"/>
                      <a:pt x="358705" y="317149"/>
                      <a:pt x="358705" y="292894"/>
                    </a:cubicBezTo>
                    <a:cubicBezTo>
                      <a:pt x="358705" y="268638"/>
                      <a:pt x="378368" y="248975"/>
                      <a:pt x="402623" y="248975"/>
                    </a:cubicBezTo>
                    <a:cubicBezTo>
                      <a:pt x="426879" y="248975"/>
                      <a:pt x="446542" y="268638"/>
                      <a:pt x="446542" y="292894"/>
                    </a:cubicBezTo>
                    <a:cubicBezTo>
                      <a:pt x="446542" y="317149"/>
                      <a:pt x="426879" y="336812"/>
                      <a:pt x="402623" y="336812"/>
                    </a:cubicBezTo>
                    <a:close/>
                  </a:path>
                </a:pathLst>
              </a:custGeom>
              <a:solidFill>
                <a:schemeClr val="tx1"/>
              </a:solidFill>
              <a:ln w="7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B94A39-AFB2-595A-60BB-11510DBD0575}"/>
                  </a:ext>
                </a:extLst>
              </p:cNvPr>
              <p:cNvSpPr txBox="1"/>
              <p:nvPr/>
            </p:nvSpPr>
            <p:spPr>
              <a:xfrm>
                <a:off x="1865021" y="264025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BOSS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sp>
          <p:nvSpPr>
            <p:cNvPr id="22" name="원통형 21">
              <a:extLst>
                <a:ext uri="{FF2B5EF4-FFF2-40B4-BE49-F238E27FC236}">
                  <a16:creationId xmlns:a16="http://schemas.microsoft.com/office/drawing/2014/main" id="{870ACBFC-5A74-8CB5-853C-1CA80C14759B}"/>
                </a:ext>
              </a:extLst>
            </p:cNvPr>
            <p:cNvSpPr/>
            <p:nvPr/>
          </p:nvSpPr>
          <p:spPr>
            <a:xfrm>
              <a:off x="449404" y="1846333"/>
              <a:ext cx="427130" cy="66623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28A079A-FD20-78FD-0F1B-D29D1C13AAF8}"/>
                </a:ext>
              </a:extLst>
            </p:cNvPr>
            <p:cNvGrpSpPr/>
            <p:nvPr/>
          </p:nvGrpSpPr>
          <p:grpSpPr>
            <a:xfrm>
              <a:off x="825089" y="1981606"/>
              <a:ext cx="583603" cy="931193"/>
              <a:chOff x="764582" y="2571750"/>
              <a:chExt cx="694421" cy="1108014"/>
            </a:xfrm>
          </p:grpSpPr>
          <p:pic>
            <p:nvPicPr>
              <p:cNvPr id="27" name="그래픽 26" descr="사용자 단색으로 채워진">
                <a:extLst>
                  <a:ext uri="{FF2B5EF4-FFF2-40B4-BE49-F238E27FC236}">
                    <a16:creationId xmlns:a16="http://schemas.microsoft.com/office/drawing/2014/main" id="{7941F2E6-946D-2447-2D5F-912D8C56D9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10" name="Google Shape;80;p14">
                <a:extLst>
                  <a:ext uri="{FF2B5EF4-FFF2-40B4-BE49-F238E27FC236}">
                    <a16:creationId xmlns:a16="http://schemas.microsoft.com/office/drawing/2014/main" id="{77C9F2C4-F61D-4BD2-EA6E-1EB7F0BDA271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D549906-47AE-7F28-9D73-C9B4BFEF5E38}"/>
                  </a:ext>
                </a:extLst>
              </p:cNvPr>
              <p:cNvSpPr txBox="1"/>
              <p:nvPr/>
            </p:nvSpPr>
            <p:spPr>
              <a:xfrm>
                <a:off x="764582" y="3371987"/>
                <a:ext cx="694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USER1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E150F89-3882-3999-0A97-62C0E6C29A9F}"/>
                </a:ext>
              </a:extLst>
            </p:cNvPr>
            <p:cNvGrpSpPr/>
            <p:nvPr/>
          </p:nvGrpSpPr>
          <p:grpSpPr>
            <a:xfrm>
              <a:off x="1908745" y="2447202"/>
              <a:ext cx="594380" cy="931193"/>
              <a:chOff x="758170" y="2571750"/>
              <a:chExt cx="707245" cy="1108014"/>
            </a:xfrm>
          </p:grpSpPr>
          <p:pic>
            <p:nvPicPr>
              <p:cNvPr id="43" name="그래픽 42" descr="사용자 단색으로 채워진">
                <a:extLst>
                  <a:ext uri="{FF2B5EF4-FFF2-40B4-BE49-F238E27FC236}">
                    <a16:creationId xmlns:a16="http://schemas.microsoft.com/office/drawing/2014/main" id="{358D68AD-A581-C202-76F7-9E3C6E163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44" name="Google Shape;80;p14">
                <a:extLst>
                  <a:ext uri="{FF2B5EF4-FFF2-40B4-BE49-F238E27FC236}">
                    <a16:creationId xmlns:a16="http://schemas.microsoft.com/office/drawing/2014/main" id="{BDBFA851-774B-BAB5-CA6E-980592CFB27B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A7BBD4-4F5A-2290-74D5-4C92664220EB}"/>
                  </a:ext>
                </a:extLst>
              </p:cNvPr>
              <p:cNvSpPr txBox="1"/>
              <p:nvPr/>
            </p:nvSpPr>
            <p:spPr>
              <a:xfrm>
                <a:off x="758170" y="3371987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USER2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938F13B0-0B69-5469-ECED-C3AEB73EFC40}"/>
                </a:ext>
              </a:extLst>
            </p:cNvPr>
            <p:cNvGrpSpPr/>
            <p:nvPr/>
          </p:nvGrpSpPr>
          <p:grpSpPr>
            <a:xfrm>
              <a:off x="2124180" y="588486"/>
              <a:ext cx="594380" cy="931193"/>
              <a:chOff x="758170" y="2571750"/>
              <a:chExt cx="707245" cy="1108014"/>
            </a:xfrm>
          </p:grpSpPr>
          <p:pic>
            <p:nvPicPr>
              <p:cNvPr id="47" name="그래픽 46" descr="사용자 단색으로 채워진">
                <a:extLst>
                  <a:ext uri="{FF2B5EF4-FFF2-40B4-BE49-F238E27FC236}">
                    <a16:creationId xmlns:a16="http://schemas.microsoft.com/office/drawing/2014/main" id="{F711D364-EC95-9B84-5E69-6238E0F167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48" name="Google Shape;80;p14">
                <a:extLst>
                  <a:ext uri="{FF2B5EF4-FFF2-40B4-BE49-F238E27FC236}">
                    <a16:creationId xmlns:a16="http://schemas.microsoft.com/office/drawing/2014/main" id="{4441B952-4397-51A9-83B7-C202BDED4336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rgbClr val="00B05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1BB242-218B-2551-9DB9-850911D5018F}"/>
                  </a:ext>
                </a:extLst>
              </p:cNvPr>
              <p:cNvSpPr txBox="1"/>
              <p:nvPr/>
            </p:nvSpPr>
            <p:spPr>
              <a:xfrm>
                <a:off x="758170" y="3371987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USER3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497D0BB1-EC81-67DD-17BA-B2C05C3C3BF8}"/>
                </a:ext>
              </a:extLst>
            </p:cNvPr>
            <p:cNvGrpSpPr/>
            <p:nvPr/>
          </p:nvGrpSpPr>
          <p:grpSpPr>
            <a:xfrm>
              <a:off x="1117470" y="833810"/>
              <a:ext cx="598422" cy="931193"/>
              <a:chOff x="755766" y="2571750"/>
              <a:chExt cx="712054" cy="1108014"/>
            </a:xfrm>
          </p:grpSpPr>
          <p:pic>
            <p:nvPicPr>
              <p:cNvPr id="51" name="그래픽 50" descr="사용자 단색으로 채워진">
                <a:extLst>
                  <a:ext uri="{FF2B5EF4-FFF2-40B4-BE49-F238E27FC236}">
                    <a16:creationId xmlns:a16="http://schemas.microsoft.com/office/drawing/2014/main" id="{738B6D1C-F22E-C7E0-2513-198D4A5BA1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52" name="Google Shape;80;p14">
                <a:extLst>
                  <a:ext uri="{FF2B5EF4-FFF2-40B4-BE49-F238E27FC236}">
                    <a16:creationId xmlns:a16="http://schemas.microsoft.com/office/drawing/2014/main" id="{B2E2E323-3540-92D4-1BFE-89B280EADEBE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E5629AD-2331-1EC6-1D99-431C42796120}"/>
                  </a:ext>
                </a:extLst>
              </p:cNvPr>
              <p:cNvSpPr txBox="1"/>
              <p:nvPr/>
            </p:nvSpPr>
            <p:spPr>
              <a:xfrm>
                <a:off x="755766" y="3371987"/>
                <a:ext cx="7120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USER4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sp>
          <p:nvSpPr>
            <p:cNvPr id="54" name="원통형 53">
              <a:extLst>
                <a:ext uri="{FF2B5EF4-FFF2-40B4-BE49-F238E27FC236}">
                  <a16:creationId xmlns:a16="http://schemas.microsoft.com/office/drawing/2014/main" id="{E20AC7ED-CC7E-758E-E6C9-743C2FD06B25}"/>
                </a:ext>
              </a:extLst>
            </p:cNvPr>
            <p:cNvSpPr/>
            <p:nvPr/>
          </p:nvSpPr>
          <p:spPr>
            <a:xfrm>
              <a:off x="2405607" y="2408450"/>
              <a:ext cx="427130" cy="666237"/>
            </a:xfrm>
            <a:prstGeom prst="can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원통형 54">
              <a:extLst>
                <a:ext uri="{FF2B5EF4-FFF2-40B4-BE49-F238E27FC236}">
                  <a16:creationId xmlns:a16="http://schemas.microsoft.com/office/drawing/2014/main" id="{52620C77-4572-A519-8060-6240AACDCCE3}"/>
                </a:ext>
              </a:extLst>
            </p:cNvPr>
            <p:cNvSpPr/>
            <p:nvPr/>
          </p:nvSpPr>
          <p:spPr>
            <a:xfrm>
              <a:off x="2699718" y="770823"/>
              <a:ext cx="427130" cy="666237"/>
            </a:xfrm>
            <a:prstGeom prst="can">
              <a:avLst/>
            </a:prstGeom>
            <a:solidFill>
              <a:srgbClr val="00B050"/>
            </a:solidFill>
            <a:ln>
              <a:solidFill>
                <a:srgbClr val="2490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폭발: 8pt 55">
              <a:extLst>
                <a:ext uri="{FF2B5EF4-FFF2-40B4-BE49-F238E27FC236}">
                  <a16:creationId xmlns:a16="http://schemas.microsoft.com/office/drawing/2014/main" id="{43D329EC-711D-32AC-7A08-ECBB1AE50A32}"/>
                </a:ext>
              </a:extLst>
            </p:cNvPr>
            <p:cNvSpPr/>
            <p:nvPr/>
          </p:nvSpPr>
          <p:spPr>
            <a:xfrm>
              <a:off x="737963" y="2305089"/>
              <a:ext cx="313975" cy="369048"/>
            </a:xfrm>
            <a:prstGeom prst="irregularSeal1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57" name="폭발: 8pt 56">
              <a:extLst>
                <a:ext uri="{FF2B5EF4-FFF2-40B4-BE49-F238E27FC236}">
                  <a16:creationId xmlns:a16="http://schemas.microsoft.com/office/drawing/2014/main" id="{6ABB1D65-C6B6-297C-BFF0-15C9B85F2953}"/>
                </a:ext>
              </a:extLst>
            </p:cNvPr>
            <p:cNvSpPr/>
            <p:nvPr/>
          </p:nvSpPr>
          <p:spPr>
            <a:xfrm>
              <a:off x="2321814" y="2794988"/>
              <a:ext cx="313975" cy="369048"/>
            </a:xfrm>
            <a:prstGeom prst="irregularSeal1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58" name="폭발: 8pt 57">
              <a:extLst>
                <a:ext uri="{FF2B5EF4-FFF2-40B4-BE49-F238E27FC236}">
                  <a16:creationId xmlns:a16="http://schemas.microsoft.com/office/drawing/2014/main" id="{ACA4973E-5B83-A28F-5EFB-5FCF0E51F2CA}"/>
                </a:ext>
              </a:extLst>
            </p:cNvPr>
            <p:cNvSpPr/>
            <p:nvPr/>
          </p:nvSpPr>
          <p:spPr>
            <a:xfrm>
              <a:off x="2559432" y="970394"/>
              <a:ext cx="313975" cy="369048"/>
            </a:xfrm>
            <a:prstGeom prst="irregularSeal1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59" name="폭발: 8pt 58">
              <a:extLst>
                <a:ext uri="{FF2B5EF4-FFF2-40B4-BE49-F238E27FC236}">
                  <a16:creationId xmlns:a16="http://schemas.microsoft.com/office/drawing/2014/main" id="{7FEB803F-F580-A07E-3ACF-AE0D262561C5}"/>
                </a:ext>
              </a:extLst>
            </p:cNvPr>
            <p:cNvSpPr/>
            <p:nvPr/>
          </p:nvSpPr>
          <p:spPr>
            <a:xfrm>
              <a:off x="1601788" y="1347634"/>
              <a:ext cx="313975" cy="369048"/>
            </a:xfrm>
            <a:prstGeom prst="irregularSeal1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8ED3ADE-ADD5-255D-DF58-6E02CF889EB6}"/>
                </a:ext>
              </a:extLst>
            </p:cNvPr>
            <p:cNvGrpSpPr/>
            <p:nvPr/>
          </p:nvGrpSpPr>
          <p:grpSpPr>
            <a:xfrm>
              <a:off x="191619" y="3708776"/>
              <a:ext cx="694421" cy="1108014"/>
              <a:chOff x="764582" y="2571750"/>
              <a:chExt cx="694421" cy="1108014"/>
            </a:xfrm>
          </p:grpSpPr>
          <p:pic>
            <p:nvPicPr>
              <p:cNvPr id="61" name="그래픽 60" descr="사용자 단색으로 채워진">
                <a:extLst>
                  <a:ext uri="{FF2B5EF4-FFF2-40B4-BE49-F238E27FC236}">
                    <a16:creationId xmlns:a16="http://schemas.microsoft.com/office/drawing/2014/main" id="{8C7237E3-6C09-9731-BF2A-07C3AAECB9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62" name="Google Shape;80;p14">
                <a:extLst>
                  <a:ext uri="{FF2B5EF4-FFF2-40B4-BE49-F238E27FC236}">
                    <a16:creationId xmlns:a16="http://schemas.microsoft.com/office/drawing/2014/main" id="{4AB79468-BDDC-D28D-97EF-B3D7207193E8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DFB2937-A7B0-5ADB-3320-2D97CF1002A8}"/>
                  </a:ext>
                </a:extLst>
              </p:cNvPr>
              <p:cNvSpPr txBox="1"/>
              <p:nvPr/>
            </p:nvSpPr>
            <p:spPr>
              <a:xfrm>
                <a:off x="764582" y="3371987"/>
                <a:ext cx="694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USER1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7237EB31-4390-D863-C4CF-A8851240F99F}"/>
                </a:ext>
              </a:extLst>
            </p:cNvPr>
            <p:cNvGrpSpPr/>
            <p:nvPr/>
          </p:nvGrpSpPr>
          <p:grpSpPr>
            <a:xfrm>
              <a:off x="960281" y="3708776"/>
              <a:ext cx="707245" cy="1108014"/>
              <a:chOff x="758170" y="2571750"/>
              <a:chExt cx="707245" cy="1108014"/>
            </a:xfrm>
          </p:grpSpPr>
          <p:pic>
            <p:nvPicPr>
              <p:cNvPr id="65" name="그래픽 64" descr="사용자 단색으로 채워진">
                <a:extLst>
                  <a:ext uri="{FF2B5EF4-FFF2-40B4-BE49-F238E27FC236}">
                    <a16:creationId xmlns:a16="http://schemas.microsoft.com/office/drawing/2014/main" id="{1945F3D9-6111-374D-A16C-020B338FB3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66" name="Google Shape;80;p14">
                <a:extLst>
                  <a:ext uri="{FF2B5EF4-FFF2-40B4-BE49-F238E27FC236}">
                    <a16:creationId xmlns:a16="http://schemas.microsoft.com/office/drawing/2014/main" id="{35CBFF23-2021-4A27-20C6-3DC075B08B38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0527942-D62D-AAAE-1518-6D87B74E788F}"/>
                  </a:ext>
                </a:extLst>
              </p:cNvPr>
              <p:cNvSpPr txBox="1"/>
              <p:nvPr/>
            </p:nvSpPr>
            <p:spPr>
              <a:xfrm>
                <a:off x="758170" y="3371987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USER2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5F11DA92-DA59-115A-6DA6-9A982029A120}"/>
                </a:ext>
              </a:extLst>
            </p:cNvPr>
            <p:cNvGrpSpPr/>
            <p:nvPr/>
          </p:nvGrpSpPr>
          <p:grpSpPr>
            <a:xfrm>
              <a:off x="1741767" y="3708776"/>
              <a:ext cx="707245" cy="1108014"/>
              <a:chOff x="758170" y="2571750"/>
              <a:chExt cx="707245" cy="1108014"/>
            </a:xfrm>
          </p:grpSpPr>
          <p:pic>
            <p:nvPicPr>
              <p:cNvPr id="69" name="그래픽 68" descr="사용자 단색으로 채워진">
                <a:extLst>
                  <a:ext uri="{FF2B5EF4-FFF2-40B4-BE49-F238E27FC236}">
                    <a16:creationId xmlns:a16="http://schemas.microsoft.com/office/drawing/2014/main" id="{2A13DBC7-AE0A-5B2A-7B97-87DEF27AB4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70" name="Google Shape;80;p14">
                <a:extLst>
                  <a:ext uri="{FF2B5EF4-FFF2-40B4-BE49-F238E27FC236}">
                    <a16:creationId xmlns:a16="http://schemas.microsoft.com/office/drawing/2014/main" id="{65CAAB17-1E7B-6F4D-82AA-B6F4E4FC3F66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rgbClr val="00B05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37527EE-3996-5168-9DD3-05F7D14B888B}"/>
                  </a:ext>
                </a:extLst>
              </p:cNvPr>
              <p:cNvSpPr txBox="1"/>
              <p:nvPr/>
            </p:nvSpPr>
            <p:spPr>
              <a:xfrm>
                <a:off x="758170" y="3371987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USER3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3E16398E-779F-1C2F-EFA3-31674B551C8D}"/>
                </a:ext>
              </a:extLst>
            </p:cNvPr>
            <p:cNvGrpSpPr/>
            <p:nvPr/>
          </p:nvGrpSpPr>
          <p:grpSpPr>
            <a:xfrm>
              <a:off x="2523254" y="3708776"/>
              <a:ext cx="712054" cy="1108014"/>
              <a:chOff x="755766" y="2571750"/>
              <a:chExt cx="712054" cy="1108014"/>
            </a:xfrm>
          </p:grpSpPr>
          <p:pic>
            <p:nvPicPr>
              <p:cNvPr id="73" name="그래픽 72" descr="사용자 단색으로 채워진">
                <a:extLst>
                  <a:ext uri="{FF2B5EF4-FFF2-40B4-BE49-F238E27FC236}">
                    <a16:creationId xmlns:a16="http://schemas.microsoft.com/office/drawing/2014/main" id="{08890667-74B7-9F5B-0D95-D94705ADD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74" name="Google Shape;80;p14">
                <a:extLst>
                  <a:ext uri="{FF2B5EF4-FFF2-40B4-BE49-F238E27FC236}">
                    <a16:creationId xmlns:a16="http://schemas.microsoft.com/office/drawing/2014/main" id="{D7282794-C66A-5FD2-2DB7-67DE9E74BBDE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46E7ED9-D910-0AA0-E50C-00E7E0B6666E}"/>
                  </a:ext>
                </a:extLst>
              </p:cNvPr>
              <p:cNvSpPr txBox="1"/>
              <p:nvPr/>
            </p:nvSpPr>
            <p:spPr>
              <a:xfrm>
                <a:off x="755766" y="3371987"/>
                <a:ext cx="7120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USER4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A85E026-F9A7-6410-040A-0427722C6CDB}"/>
                </a:ext>
              </a:extLst>
            </p:cNvPr>
            <p:cNvSpPr txBox="1"/>
            <p:nvPr/>
          </p:nvSpPr>
          <p:spPr>
            <a:xfrm>
              <a:off x="95640" y="3304577"/>
              <a:ext cx="2065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파괴 순서</a:t>
              </a:r>
            </a:p>
          </p:txBody>
        </p:sp>
      </p:grpSp>
      <p:sp>
        <p:nvSpPr>
          <p:cNvPr id="79" name="Google Shape;89;p15">
            <a:extLst>
              <a:ext uri="{FF2B5EF4-FFF2-40B4-BE49-F238E27FC236}">
                <a16:creationId xmlns:a16="http://schemas.microsoft.com/office/drawing/2014/main" id="{9AEDAB97-C01D-F6D8-B4CE-BDEC5603FB4C}"/>
              </a:ext>
            </a:extLst>
          </p:cNvPr>
          <p:cNvSpPr txBox="1"/>
          <p:nvPr/>
        </p:nvSpPr>
        <p:spPr>
          <a:xfrm>
            <a:off x="6382728" y="3409167"/>
            <a:ext cx="2598778" cy="152200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루아 스크립트로 작성 예정 부분</a:t>
            </a:r>
            <a:endParaRPr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ko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보스의 중앙 이동 위치 지정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ko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기둥의 위치 지정</a:t>
            </a:r>
            <a:endParaRPr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ko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기둥의 무력화 시간 확인 후 결과 결정</a:t>
            </a:r>
            <a:endParaRPr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84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698727" y="472700"/>
            <a:ext cx="184200" cy="1326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077979" y="472700"/>
            <a:ext cx="184200" cy="1326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23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보스 레이드 패턴 및 구성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98775" y="472700"/>
            <a:ext cx="1563300" cy="132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시간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98775" y="2674051"/>
            <a:ext cx="1563300" cy="136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체력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818479" y="472700"/>
            <a:ext cx="2259600" cy="57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최상위권</a:t>
            </a:r>
            <a:endParaRPr sz="1000"/>
          </a:p>
        </p:txBody>
      </p:sp>
      <p:sp>
        <p:nvSpPr>
          <p:cNvPr id="60" name="Google Shape;60;p13"/>
          <p:cNvSpPr/>
          <p:nvPr/>
        </p:nvSpPr>
        <p:spPr>
          <a:xfrm>
            <a:off x="1818479" y="846257"/>
            <a:ext cx="3880200" cy="57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중위권</a:t>
            </a:r>
            <a:endParaRPr sz="1000"/>
          </a:p>
        </p:txBody>
      </p:sp>
      <p:sp>
        <p:nvSpPr>
          <p:cNvPr id="61" name="Google Shape;61;p13"/>
          <p:cNvSpPr/>
          <p:nvPr/>
        </p:nvSpPr>
        <p:spPr>
          <a:xfrm>
            <a:off x="1818479" y="1209222"/>
            <a:ext cx="7177200" cy="57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하위권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688176" y="1923137"/>
            <a:ext cx="266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보스 패턴의 변경점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분노, 광폭화 혹은 약화 상태 등</a:t>
            </a:r>
            <a:endParaRPr sz="1000" dirty="0"/>
          </a:p>
        </p:txBody>
      </p:sp>
      <p:sp>
        <p:nvSpPr>
          <p:cNvPr id="63" name="Google Shape;63;p13"/>
          <p:cNvSpPr/>
          <p:nvPr/>
        </p:nvSpPr>
        <p:spPr>
          <a:xfrm>
            <a:off x="4077985" y="2803106"/>
            <a:ext cx="184200" cy="1369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1818481" y="3059541"/>
            <a:ext cx="2259600" cy="59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5" name="Google Shape;65;p13"/>
          <p:cNvSpPr/>
          <p:nvPr/>
        </p:nvSpPr>
        <p:spPr>
          <a:xfrm>
            <a:off x="5698736" y="2803106"/>
            <a:ext cx="184200" cy="1369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4342621" y="3059541"/>
            <a:ext cx="1356000" cy="59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7" name="Google Shape;67;p13"/>
          <p:cNvSpPr/>
          <p:nvPr/>
        </p:nvSpPr>
        <p:spPr>
          <a:xfrm>
            <a:off x="5963322" y="3059541"/>
            <a:ext cx="3027000" cy="59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8" name="Google Shape;68;p13"/>
          <p:cNvSpPr txBox="1"/>
          <p:nvPr/>
        </p:nvSpPr>
        <p:spPr>
          <a:xfrm>
            <a:off x="3008966" y="4301565"/>
            <a:ext cx="4107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/>
              <a:t>전멸공격, 패턴 파훼형식</a:t>
            </a:r>
            <a:endParaRPr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204600" y="724750"/>
            <a:ext cx="2899800" cy="289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0" y="0"/>
            <a:ext cx="100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전멸 공격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1245300" y="1754800"/>
            <a:ext cx="818400" cy="839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보스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2166050" y="451550"/>
            <a:ext cx="621000" cy="973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기둥</a:t>
            </a:r>
            <a:endParaRPr dirty="0"/>
          </a:p>
        </p:txBody>
      </p:sp>
      <p:sp>
        <p:nvSpPr>
          <p:cNvPr id="77" name="Google Shape;77;p14"/>
          <p:cNvSpPr/>
          <p:nvPr/>
        </p:nvSpPr>
        <p:spPr>
          <a:xfrm>
            <a:off x="5650" y="1796350"/>
            <a:ext cx="621000" cy="973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기둥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2357975" y="2724850"/>
            <a:ext cx="621000" cy="9738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기둥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1580450" y="913875"/>
            <a:ext cx="522300" cy="511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유저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674825" y="2484450"/>
            <a:ext cx="522300" cy="5115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유저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2527325" y="2142950"/>
            <a:ext cx="522300" cy="51150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유저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922850" y="1547475"/>
            <a:ext cx="522300" cy="51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유저</a:t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3541900" y="122650"/>
            <a:ext cx="5305800" cy="30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dirty="0"/>
              <a:t>보스 패턴 설명</a:t>
            </a:r>
            <a:endParaRPr dirty="0"/>
          </a:p>
          <a:p>
            <a:pPr marL="12001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" sz="1000" dirty="0"/>
              <a:t>보스존 입장 시 플레이어는 빨,파,초,흰의 색을 각각 지정 받음</a:t>
            </a:r>
            <a:endParaRPr sz="1000" dirty="0"/>
          </a:p>
          <a:p>
            <a:pPr marL="6286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" sz="1000" dirty="0"/>
              <a:t>보스의 체력이 75퍼센트 남았을 경우 전멸 공격 패턴의 시작</a:t>
            </a:r>
            <a:endParaRPr sz="1000" dirty="0"/>
          </a:p>
          <a:p>
            <a:pPr marL="6286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" sz="1000" dirty="0"/>
              <a:t>보스는 맵의 중앙으로 이동 후 보스 주변에 빨,파,초색의 기둥을 소환</a:t>
            </a:r>
            <a:endParaRPr sz="1000" dirty="0"/>
          </a:p>
          <a:p>
            <a:pPr marL="6286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" sz="1000" dirty="0"/>
              <a:t>각 유저는 자신의 색에 맞는 기둥으로 이동, 흰색은 보스위치로 이동</a:t>
            </a:r>
            <a:endParaRPr sz="1000" dirty="0"/>
          </a:p>
          <a:p>
            <a:pPr marL="6286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" sz="1000" dirty="0"/>
              <a:t>기둥 등장 후 3초 후 보스가 빨,파,초 중 랜덤한 순서로 발광(혹은 여러 이펙트 적용 가능)</a:t>
            </a:r>
            <a:endParaRPr sz="1000" dirty="0"/>
          </a:p>
          <a:p>
            <a:pPr marL="6286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" sz="1000" dirty="0"/>
              <a:t>유저는 보스가 지정한 순서대로 기둥에 일정량의 데미지를 입혀야 한다. 단 각각의 유저는 자신에게 해당하는 색의 기둥만 공격 가능</a:t>
            </a:r>
            <a:endParaRPr sz="1000" dirty="0"/>
          </a:p>
          <a:p>
            <a:pPr marL="6286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" sz="1000" dirty="0"/>
              <a:t>순서대로 기둥을 무력화 하고 흰색의 유저가 보스에게 기둥에 해당하는 데미지를 입히면 기믹종료</a:t>
            </a:r>
            <a:endParaRPr sz="1000" dirty="0"/>
          </a:p>
        </p:txBody>
      </p:sp>
      <p:sp>
        <p:nvSpPr>
          <p:cNvPr id="84" name="Google Shape;84;p14"/>
          <p:cNvSpPr txBox="1"/>
          <p:nvPr/>
        </p:nvSpPr>
        <p:spPr>
          <a:xfrm>
            <a:off x="3541900" y="3324575"/>
            <a:ext cx="28998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dirty="0"/>
              <a:t>성공 실패 여부 판단</a:t>
            </a:r>
            <a:endParaRPr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ko" sz="1100" dirty="0"/>
              <a:t>기둥과 보스 무력화 순서</a:t>
            </a:r>
            <a:endParaRPr sz="1100" dirty="0"/>
          </a:p>
          <a:p>
            <a:pPr marL="6286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ko" sz="1100" dirty="0"/>
              <a:t>기둥 등장 후 지정된 시간안에 성공</a:t>
            </a:r>
            <a:endParaRPr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/>
        </p:nvSpPr>
        <p:spPr>
          <a:xfrm>
            <a:off x="218725" y="303375"/>
            <a:ext cx="38382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루아 스크립트로 작성 예정 부분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보스의 중앙 이동 위치 지정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기둥의 위치 지정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기둥의 무력화 시간 확인 후 결과 결정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  <a:ln w="38100" cap="flat" cmpd="sng">
          <a:noFill/>
          <a:prstDash val="solid"/>
          <a:round/>
          <a:headEnd type="none" w="sm" len="sm"/>
          <a:tailEnd type="none" w="sm" len="sm"/>
        </a:ln>
      </a:spPr>
      <a:bodyPr spcFirstLastPara="1" wrap="square" lIns="91425" tIns="91425" rIns="91425" bIns="91425" anchor="ctr" anchorCtr="0">
        <a:noAutofit/>
      </a:bodyPr>
      <a:lstStyle>
        <a:defPPr marL="0" indent="0" algn="l" rtl="0">
          <a:spcBef>
            <a:spcPts val="0"/>
          </a:spcBef>
          <a:spcAft>
            <a:spcPts val="0"/>
          </a:spcAft>
          <a:buNone/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350</Words>
  <Application>Microsoft Office PowerPoint</Application>
  <PresentationFormat>화면 슬라이드 쇼(16:9)</PresentationFormat>
  <Paragraphs>84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Microsoft GothicNeo Light</vt:lpstr>
      <vt:lpstr>Arial</vt:lpstr>
      <vt:lpstr>Cascadia Mono SemiLight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임해인(2017184028)</cp:lastModifiedBy>
  <cp:revision>3</cp:revision>
  <dcterms:modified xsi:type="dcterms:W3CDTF">2022-10-24T12:31:54Z</dcterms:modified>
</cp:coreProperties>
</file>