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A5A5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B249-74D6-69DF-5D5F-1C668553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AA881-A07E-6BEF-ED94-EFCEA69E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BCAA0-BC6F-141C-37A1-C98E6977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38782-2595-8CF5-7CBB-E11EA14B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0A0F9F-4128-29E6-90EB-60056944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17671-E3D6-FE80-B117-AA780820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E61DDD-3D4C-DED7-2F6E-D51D544C6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680E3-A502-838C-32F1-8D1BF45F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8812B-3AA4-7614-D8AA-35A892F9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CD0AF-8D45-AA60-1F48-46CDAD43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9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D9A978-A7D6-7B19-10BD-3F3042CAE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D18A5-0230-F9DF-2206-12AE5A5D4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F6AC6-3313-B1A1-336A-64B9F644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14934-0966-B737-D0C0-4322456F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55843-910A-0FBC-4A22-FA46064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8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AEF7A-6832-CC78-35B4-E1F46F8A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A6848-B993-B803-565C-A6A13B04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C3778-49D2-C91E-F995-0662A862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576F7-F10C-4806-120E-B72E4B79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B95FA-898B-C7EA-0449-805EAD7C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0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0EB8-27F6-294F-299B-41E3E1F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3D102-DF49-355F-E566-977B3ED4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CEB28-FCD2-2BAF-476C-B54593DF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1EB7C-0F30-957F-32A0-15F2BE96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6D8BC-1FCA-BA42-642E-B87B3ADB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3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DB55-5DDF-7F74-E8FF-602F4E6D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D53ED-552F-4152-BE00-0847A7ACE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35879-0861-8073-3F56-B3DE9079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99EBD2-6F95-E9BF-4058-1E29415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DB581-05F9-55AD-A524-5FB50AE2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A53F3-E66F-2ACC-D66C-E837D365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4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3FF9-2FC9-47B2-63AC-51018F32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8F743-5408-FF0F-0AB7-F26931E47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81520-7FA1-5950-7ECA-8921B62C5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A7CD39-9CB7-403E-C19A-2FBE06B73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C1DD8-6182-A1FB-CC58-F38021DCE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95468-F910-7E4B-3439-D305B4C1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4EC937-CFE4-DECB-7759-FC0F4F3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22FA98-C2E9-204A-DF3D-3F24985B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2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C1025-241D-6B45-B5B1-4C0C8958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E5864-439F-99F5-7E05-0C2F526E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20B72-0106-CF0F-6AE3-A47F1C7B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C43C32-905A-7606-1D7E-17FA583D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3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F1C01C-E3BC-BD46-95BE-CFBF4D2A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CCD772-B674-9A91-4312-831DF4C8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6FBB3-D9E1-1502-308A-6E954F85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4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DF43-02F4-1B26-043C-0D7531FD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C82D4-E2B7-4401-DDC4-DBF3E808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9D2066-1366-3AFC-FDA7-368C609E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25151-95A8-F7F2-DE02-B8361194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E807D-D933-A5F7-3F0C-CFB93B8A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414BA-1C46-010B-85B0-870393E6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4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3F516-9CF7-28DD-48AA-53E58501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D8361E-AF81-76AA-1AF1-A3FF749DA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67EB4-736E-9448-80B0-FD4F96760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815F5-520B-CD54-94F2-13A4B4E3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7923-C677-4680-B76B-6B19B2E0B717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9F6155-E5C0-584C-2391-B0C27D44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93A89-C69F-713C-07F5-F1B03F1D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CBCE2C-9002-5D04-E7DF-B849679C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01BBA-85BB-5FA8-74EA-0B35E177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D692B-0A4D-3694-2523-5A7E5C4F6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67923-C677-4680-B76B-6B19B2E0B717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80846-4018-B876-750C-14B9EF353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6A680-64A2-FA69-407D-5FFDDF4C6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35CB-1CC0-4FD6-B803-43637DA502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9710C-8BEA-EA09-FEFA-14C34501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D0A048-10CB-080C-59FB-CC696A7F5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9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E5EE64C5-851A-1B6B-40D2-B944E2EA1647}"/>
              </a:ext>
            </a:extLst>
          </p:cNvPr>
          <p:cNvSpPr txBox="1"/>
          <p:nvPr/>
        </p:nvSpPr>
        <p:spPr>
          <a:xfrm>
            <a:off x="95507" y="45480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플로우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5F2E2F1-D821-0F42-A8AD-FA2BABF45C4B}"/>
              </a:ext>
            </a:extLst>
          </p:cNvPr>
          <p:cNvGrpSpPr/>
          <p:nvPr/>
        </p:nvGrpSpPr>
        <p:grpSpPr>
          <a:xfrm>
            <a:off x="1038675" y="622385"/>
            <a:ext cx="7511898" cy="6153281"/>
            <a:chOff x="1038675" y="622385"/>
            <a:chExt cx="7511898" cy="6153281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FEE3507F-FE96-0AA3-2CA9-AF77FB6BCA20}"/>
                </a:ext>
              </a:extLst>
            </p:cNvPr>
            <p:cNvSpPr/>
            <p:nvPr/>
          </p:nvSpPr>
          <p:spPr>
            <a:xfrm>
              <a:off x="1600668" y="622385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진입</a:t>
              </a: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310F7D99-FCBF-3569-CE0B-7307D3592F21}"/>
                </a:ext>
              </a:extLst>
            </p:cNvPr>
            <p:cNvSpPr/>
            <p:nvPr/>
          </p:nvSpPr>
          <p:spPr>
            <a:xfrm>
              <a:off x="4525060" y="643878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종료</a:t>
              </a:r>
            </a:p>
          </p:txBody>
        </p:sp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B8306020-8FFE-6665-9E94-1CC1F2EEF82C}"/>
                </a:ext>
              </a:extLst>
            </p:cNvPr>
            <p:cNvSpPr/>
            <p:nvPr/>
          </p:nvSpPr>
          <p:spPr>
            <a:xfrm>
              <a:off x="1600668" y="1271174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레드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그린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,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블루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순서 생성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/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표시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FE9775FD-E253-1EC9-BBAC-8752127E6C2B}"/>
                </a:ext>
              </a:extLst>
            </p:cNvPr>
            <p:cNvSpPr/>
            <p:nvPr/>
          </p:nvSpPr>
          <p:spPr>
            <a:xfrm>
              <a:off x="1600668" y="1857994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오브젝트 생성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타이머 초기화</a:t>
              </a:r>
            </a:p>
          </p:txBody>
        </p:sp>
        <p:sp>
          <p:nvSpPr>
            <p:cNvPr id="7" name="순서도: 판단 6">
              <a:extLst>
                <a:ext uri="{FF2B5EF4-FFF2-40B4-BE49-F238E27FC236}">
                  <a16:creationId xmlns:a16="http://schemas.microsoft.com/office/drawing/2014/main" id="{37DF90B6-5BC0-5512-AD6B-67A4BD607CAD}"/>
                </a:ext>
              </a:extLst>
            </p:cNvPr>
            <p:cNvSpPr/>
            <p:nvPr/>
          </p:nvSpPr>
          <p:spPr>
            <a:xfrm>
              <a:off x="3963067" y="331565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순서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순서</a:t>
              </a:r>
            </a:p>
          </p:txBody>
        </p:sp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E4C3612E-EA26-052E-2138-884DDB54E161}"/>
                </a:ext>
              </a:extLst>
            </p:cNvPr>
            <p:cNvSpPr/>
            <p:nvPr/>
          </p:nvSpPr>
          <p:spPr>
            <a:xfrm>
              <a:off x="4525060" y="4249921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그로기 상태 변경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488441FB-5565-C223-E1F3-C53A144D60E2}"/>
                </a:ext>
              </a:extLst>
            </p:cNvPr>
            <p:cNvSpPr/>
            <p:nvPr/>
          </p:nvSpPr>
          <p:spPr>
            <a:xfrm>
              <a:off x="4525060" y="4778466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그로기 지속 타이머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초기화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0" name="순서도: 판단 9">
              <a:extLst>
                <a:ext uri="{FF2B5EF4-FFF2-40B4-BE49-F238E27FC236}">
                  <a16:creationId xmlns:a16="http://schemas.microsoft.com/office/drawing/2014/main" id="{642DC60C-FEBE-EC57-7583-EF6F74D1AF0B}"/>
                </a:ext>
              </a:extLst>
            </p:cNvPr>
            <p:cNvSpPr/>
            <p:nvPr/>
          </p:nvSpPr>
          <p:spPr>
            <a:xfrm>
              <a:off x="3963067" y="5363820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그로기 지속 타이머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&gt;= 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그로기 기준시간</a:t>
              </a: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9399A05C-E3F6-58E9-9AFB-D17B9765A644}"/>
                </a:ext>
              </a:extLst>
            </p:cNvPr>
            <p:cNvSpPr/>
            <p:nvPr/>
          </p:nvSpPr>
          <p:spPr>
            <a:xfrm>
              <a:off x="1038675" y="331565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수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수</a:t>
              </a:r>
            </a:p>
          </p:txBody>
        </p:sp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id="{3AE29C62-E32B-CFC6-F932-77F37C17F73F}"/>
                </a:ext>
              </a:extLst>
            </p:cNvPr>
            <p:cNvSpPr/>
            <p:nvPr/>
          </p:nvSpPr>
          <p:spPr>
            <a:xfrm>
              <a:off x="1600668" y="4346066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기본 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9ADAD59E-70CB-3F87-760E-8610A3F45FAE}"/>
                </a:ext>
              </a:extLst>
            </p:cNvPr>
            <p:cNvSpPr/>
            <p:nvPr/>
          </p:nvSpPr>
          <p:spPr>
            <a:xfrm>
              <a:off x="7040613" y="5538278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전멸기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공격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D88CDDA-D2D3-E4CC-8DB3-E3F3DEFE42B7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2355648" y="1608058"/>
              <a:ext cx="0" cy="249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9B3A03B-77A9-A437-6316-020AA1A2799A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2355648" y="2194878"/>
              <a:ext cx="0" cy="248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2BA1A3D8-D510-7506-7324-CE02532C691F}"/>
                </a:ext>
              </a:extLst>
            </p:cNvPr>
            <p:cNvCxnSpPr>
              <a:cxnSpLocks/>
              <a:stCxn id="12" idx="2"/>
              <a:endCxn id="5" idx="1"/>
            </p:cNvCxnSpPr>
            <p:nvPr/>
          </p:nvCxnSpPr>
          <p:spPr>
            <a:xfrm rot="5400000" flipH="1">
              <a:off x="748811" y="3076114"/>
              <a:ext cx="1896701" cy="1316973"/>
            </a:xfrm>
            <a:prstGeom prst="bentConnector4">
              <a:avLst>
                <a:gd name="adj1" fmla="val -12053"/>
                <a:gd name="adj2" fmla="val 11735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19F5E3-8569-9A79-CC5F-840A25DFE0EB}"/>
                </a:ext>
              </a:extLst>
            </p:cNvPr>
            <p:cNvSpPr txBox="1"/>
            <p:nvPr/>
          </p:nvSpPr>
          <p:spPr>
            <a:xfrm>
              <a:off x="2338477" y="3964440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01DAA-B12C-ED28-06D3-66B90AFEF542}"/>
                </a:ext>
              </a:extLst>
            </p:cNvPr>
            <p:cNvSpPr txBox="1"/>
            <p:nvPr/>
          </p:nvSpPr>
          <p:spPr>
            <a:xfrm>
              <a:off x="3542759" y="342771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2519750-A3A4-5E08-44F9-F98FD182D719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355648" y="959269"/>
              <a:ext cx="0" cy="311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364D4D0-DE77-C8E4-C682-B3B0B65EBFC9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>
              <a:off x="3672621" y="3658551"/>
              <a:ext cx="2904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B878FA4-4874-1890-B411-1670DEABC4D7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5280040" y="4001451"/>
              <a:ext cx="0" cy="248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4AF18CF-7926-4E12-94A6-12846217CCFD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5280040" y="4586805"/>
              <a:ext cx="0" cy="191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110E127-91FB-E277-A1A3-0E6FAD48994A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5280040" y="5115350"/>
              <a:ext cx="0" cy="248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CD1BA1A-598E-3AD3-9CD8-C3E01C23B8DA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355648" y="4001451"/>
              <a:ext cx="0" cy="34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F6FA49E-2238-2121-1576-A2D5DFEDD518}"/>
                </a:ext>
              </a:extLst>
            </p:cNvPr>
            <p:cNvCxnSpPr>
              <a:cxnSpLocks/>
              <a:stCxn id="10" idx="2"/>
              <a:endCxn id="3" idx="0"/>
            </p:cNvCxnSpPr>
            <p:nvPr/>
          </p:nvCxnSpPr>
          <p:spPr>
            <a:xfrm>
              <a:off x="5280040" y="6049620"/>
              <a:ext cx="0" cy="389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B97B5F79-2F7E-2211-1945-52E6FA7DCEE6}"/>
                </a:ext>
              </a:extLst>
            </p:cNvPr>
            <p:cNvCxnSpPr>
              <a:cxnSpLocks/>
              <a:stCxn id="15" idx="2"/>
              <a:endCxn id="3" idx="0"/>
            </p:cNvCxnSpPr>
            <p:nvPr/>
          </p:nvCxnSpPr>
          <p:spPr>
            <a:xfrm rot="5400000">
              <a:off x="6256007" y="4899196"/>
              <a:ext cx="563620" cy="251555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648E437-5AB0-46AC-948E-9FA64F07A729}"/>
                </a:ext>
              </a:extLst>
            </p:cNvPr>
            <p:cNvSpPr txBox="1"/>
            <p:nvPr/>
          </p:nvSpPr>
          <p:spPr>
            <a:xfrm>
              <a:off x="5275511" y="4011930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DCB858-05F9-9D79-0396-43EB7F4CA530}"/>
                </a:ext>
              </a:extLst>
            </p:cNvPr>
            <p:cNvSpPr txBox="1"/>
            <p:nvPr/>
          </p:nvSpPr>
          <p:spPr>
            <a:xfrm>
              <a:off x="5304511" y="5952279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9D5BC46D-0017-60D3-D5F3-AC5C297C6310}"/>
                </a:ext>
              </a:extLst>
            </p:cNvPr>
            <p:cNvCxnSpPr>
              <a:cxnSpLocks/>
              <a:stCxn id="7" idx="3"/>
              <a:endCxn id="15" idx="0"/>
            </p:cNvCxnSpPr>
            <p:nvPr/>
          </p:nvCxnSpPr>
          <p:spPr>
            <a:xfrm>
              <a:off x="6597013" y="3658551"/>
              <a:ext cx="1198580" cy="18797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C56400D-7416-ECDD-3004-63BFDABE968A}"/>
                </a:ext>
              </a:extLst>
            </p:cNvPr>
            <p:cNvSpPr txBox="1"/>
            <p:nvPr/>
          </p:nvSpPr>
          <p:spPr>
            <a:xfrm>
              <a:off x="6565841" y="342771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5" name="순서도: 판단 4">
              <a:extLst>
                <a:ext uri="{FF2B5EF4-FFF2-40B4-BE49-F238E27FC236}">
                  <a16:creationId xmlns:a16="http://schemas.microsoft.com/office/drawing/2014/main" id="{9082DD8C-9A7B-023E-6883-9DF92302EA0C}"/>
                </a:ext>
              </a:extLst>
            </p:cNvPr>
            <p:cNvSpPr/>
            <p:nvPr/>
          </p:nvSpPr>
          <p:spPr>
            <a:xfrm>
              <a:off x="1038675" y="2443349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기믹타이머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&lt;=</a:t>
              </a: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지정시간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EA5E7D4-EB9D-EA92-77C1-A3C343074932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2355648" y="3129149"/>
              <a:ext cx="0" cy="186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DC0CBE8C-478C-4386-E899-292A6A546812}"/>
                </a:ext>
              </a:extLst>
            </p:cNvPr>
            <p:cNvCxnSpPr>
              <a:cxnSpLocks/>
              <a:stCxn id="5" idx="3"/>
              <a:endCxn id="15" idx="0"/>
            </p:cNvCxnSpPr>
            <p:nvPr/>
          </p:nvCxnSpPr>
          <p:spPr>
            <a:xfrm>
              <a:off x="3672621" y="2786249"/>
              <a:ext cx="4122972" cy="27520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1C2CBA-0077-9ACA-FFE4-25D631454F89}"/>
                </a:ext>
              </a:extLst>
            </p:cNvPr>
            <p:cNvSpPr txBox="1"/>
            <p:nvPr/>
          </p:nvSpPr>
          <p:spPr>
            <a:xfrm>
              <a:off x="3607690" y="2555416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294114-B4DC-A189-B8A7-1C6608B2C123}"/>
                </a:ext>
              </a:extLst>
            </p:cNvPr>
            <p:cNvSpPr txBox="1"/>
            <p:nvPr/>
          </p:nvSpPr>
          <p:spPr>
            <a:xfrm>
              <a:off x="2392296" y="310698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81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3C34D83-E053-19D2-8376-6D3DF585409F}"/>
              </a:ext>
            </a:extLst>
          </p:cNvPr>
          <p:cNvSpPr txBox="1"/>
          <p:nvPr/>
        </p:nvSpPr>
        <p:spPr>
          <a:xfrm>
            <a:off x="104215" y="82334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플로우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C4BF43C-73C0-A427-78EE-DED36FA2AE9F}"/>
              </a:ext>
            </a:extLst>
          </p:cNvPr>
          <p:cNvGrpSpPr/>
          <p:nvPr/>
        </p:nvGrpSpPr>
        <p:grpSpPr>
          <a:xfrm>
            <a:off x="1038675" y="853962"/>
            <a:ext cx="4558480" cy="5120916"/>
            <a:chOff x="1038675" y="853962"/>
            <a:chExt cx="4558480" cy="5120916"/>
          </a:xfrm>
        </p:grpSpPr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06CC72AD-B36F-5856-8682-66202BFBCFF0}"/>
                </a:ext>
              </a:extLst>
            </p:cNvPr>
            <p:cNvSpPr/>
            <p:nvPr/>
          </p:nvSpPr>
          <p:spPr>
            <a:xfrm>
              <a:off x="1600668" y="85396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진입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99513CA0-429C-4DB1-779E-87B3447AC48D}"/>
                </a:ext>
              </a:extLst>
            </p:cNvPr>
            <p:cNvSpPr/>
            <p:nvPr/>
          </p:nvSpPr>
          <p:spPr>
            <a:xfrm>
              <a:off x="1600668" y="1577297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오브젝트 생성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기둥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98C233EE-99B7-94A3-65E0-22AD523C95D4}"/>
                </a:ext>
              </a:extLst>
            </p:cNvPr>
            <p:cNvSpPr/>
            <p:nvPr/>
          </p:nvSpPr>
          <p:spPr>
            <a:xfrm>
              <a:off x="1038675" y="2151540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 수 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&lt;</a:t>
              </a:r>
            </a:p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수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0E9D176-2F05-D2F9-8DA6-6E2943E62F3D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2355648" y="1914181"/>
              <a:ext cx="0" cy="237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FC15D3-E9BA-F9D5-4F3F-6983970D6D0F}"/>
                </a:ext>
              </a:extLst>
            </p:cNvPr>
            <p:cNvSpPr txBox="1"/>
            <p:nvPr/>
          </p:nvSpPr>
          <p:spPr>
            <a:xfrm>
              <a:off x="2338477" y="2800329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AB80ED3-62FF-2752-B3B9-250B5D20AE73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2355648" y="1190846"/>
              <a:ext cx="0" cy="386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B6BB6D9-228C-2A68-1AD3-467CF4607DB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2355648" y="2837340"/>
              <a:ext cx="0" cy="34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연결선: 꺾임 1">
              <a:extLst>
                <a:ext uri="{FF2B5EF4-FFF2-40B4-BE49-F238E27FC236}">
                  <a16:creationId xmlns:a16="http://schemas.microsoft.com/office/drawing/2014/main" id="{9186049C-9442-65A8-7CDF-1D7CBDD3477B}"/>
                </a:ext>
              </a:extLst>
            </p:cNvPr>
            <p:cNvCxnSpPr>
              <a:cxnSpLocks/>
              <a:stCxn id="11" idx="3"/>
              <a:endCxn id="54" idx="0"/>
            </p:cNvCxnSpPr>
            <p:nvPr/>
          </p:nvCxnSpPr>
          <p:spPr>
            <a:xfrm>
              <a:off x="3672621" y="2494440"/>
              <a:ext cx="1169554" cy="4337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FA4020-FF0A-307D-95C1-BC42F10854B7}"/>
                </a:ext>
              </a:extLst>
            </p:cNvPr>
            <p:cNvSpPr txBox="1"/>
            <p:nvPr/>
          </p:nvSpPr>
          <p:spPr>
            <a:xfrm>
              <a:off x="3607690" y="2263608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480041C-F4DD-916E-9FD7-4708B37A9412}"/>
                </a:ext>
              </a:extLst>
            </p:cNvPr>
            <p:cNvSpPr/>
            <p:nvPr/>
          </p:nvSpPr>
          <p:spPr>
            <a:xfrm>
              <a:off x="1600668" y="3185793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컬러 설정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8FBB5B7-6760-7F75-CF4A-FEB78BC000EC}"/>
                </a:ext>
              </a:extLst>
            </p:cNvPr>
            <p:cNvCxnSpPr>
              <a:cxnSpLocks/>
              <a:stCxn id="21" idx="2"/>
              <a:endCxn id="27" idx="0"/>
            </p:cNvCxnSpPr>
            <p:nvPr/>
          </p:nvCxnSpPr>
          <p:spPr>
            <a:xfrm>
              <a:off x="2355648" y="3522677"/>
              <a:ext cx="0" cy="166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id="{91124556-63E9-0439-EB7B-487AD71148DE}"/>
                </a:ext>
              </a:extLst>
            </p:cNvPr>
            <p:cNvSpPr/>
            <p:nvPr/>
          </p:nvSpPr>
          <p:spPr>
            <a:xfrm>
              <a:off x="1600668" y="3689587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타겟 조준 중 대기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8C4A6A4-279F-AA8C-4580-FAD61EC8D0F2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2355648" y="4026471"/>
              <a:ext cx="0" cy="14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4176E894-46FB-631C-60B3-59839B1E15CD}"/>
                </a:ext>
              </a:extLst>
            </p:cNvPr>
            <p:cNvSpPr/>
            <p:nvPr/>
          </p:nvSpPr>
          <p:spPr>
            <a:xfrm>
              <a:off x="1600668" y="416880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돌격 공격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0972ABB-895F-AD89-C5E7-4C28E148835D}"/>
                </a:ext>
              </a:extLst>
            </p:cNvPr>
            <p:cNvCxnSpPr>
              <a:cxnSpLocks/>
              <a:stCxn id="29" idx="2"/>
              <a:endCxn id="33" idx="0"/>
            </p:cNvCxnSpPr>
            <p:nvPr/>
          </p:nvCxnSpPr>
          <p:spPr>
            <a:xfrm>
              <a:off x="2355648" y="4505693"/>
              <a:ext cx="0" cy="142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순서도: 판단 32">
              <a:extLst>
                <a:ext uri="{FF2B5EF4-FFF2-40B4-BE49-F238E27FC236}">
                  <a16:creationId xmlns:a16="http://schemas.microsoft.com/office/drawing/2014/main" id="{BE8811A7-9473-7623-2AF3-4469614E280E}"/>
                </a:ext>
              </a:extLst>
            </p:cNvPr>
            <p:cNvSpPr/>
            <p:nvPr/>
          </p:nvSpPr>
          <p:spPr>
            <a:xfrm>
              <a:off x="1038675" y="4648031"/>
              <a:ext cx="2633946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충돌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3CFCE-4828-0660-C7BB-CE6260FCBB1D}"/>
                </a:ext>
              </a:extLst>
            </p:cNvPr>
            <p:cNvSpPr txBox="1"/>
            <p:nvPr/>
          </p:nvSpPr>
          <p:spPr>
            <a:xfrm>
              <a:off x="2321306" y="533336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4390F81-CEA4-57E6-02D1-3BC77E2ED523}"/>
                </a:ext>
              </a:extLst>
            </p:cNvPr>
            <p:cNvCxnSpPr>
              <a:cxnSpLocks/>
              <a:stCxn id="33" idx="2"/>
              <a:endCxn id="48" idx="0"/>
            </p:cNvCxnSpPr>
            <p:nvPr/>
          </p:nvCxnSpPr>
          <p:spPr>
            <a:xfrm>
              <a:off x="2355648" y="5333831"/>
              <a:ext cx="0" cy="304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2E16DCC-B9D7-A21F-D601-F5475735EEB9}"/>
                </a:ext>
              </a:extLst>
            </p:cNvPr>
            <p:cNvSpPr/>
            <p:nvPr/>
          </p:nvSpPr>
          <p:spPr>
            <a:xfrm>
              <a:off x="1600668" y="5637994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파괴</a:t>
              </a:r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17E532B0-373D-DE20-E5E8-15760BECFFFA}"/>
                </a:ext>
              </a:extLst>
            </p:cNvPr>
            <p:cNvCxnSpPr>
              <a:cxnSpLocks/>
              <a:stCxn id="48" idx="1"/>
              <a:endCxn id="11" idx="1"/>
            </p:cNvCxnSpPr>
            <p:nvPr/>
          </p:nvCxnSpPr>
          <p:spPr>
            <a:xfrm rot="10800000">
              <a:off x="1038676" y="2494440"/>
              <a:ext cx="561993" cy="3311996"/>
            </a:xfrm>
            <a:prstGeom prst="bentConnector3">
              <a:avLst>
                <a:gd name="adj1" fmla="val 1406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208622BE-4B1B-6EB4-5378-1989A86F3411}"/>
                </a:ext>
              </a:extLst>
            </p:cNvPr>
            <p:cNvSpPr/>
            <p:nvPr/>
          </p:nvSpPr>
          <p:spPr>
            <a:xfrm>
              <a:off x="4087195" y="2928182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종료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D73E1C7-6BE6-D054-B10D-8964E287ED6A}"/>
                </a:ext>
              </a:extLst>
            </p:cNvPr>
            <p:cNvSpPr txBox="1"/>
            <p:nvPr/>
          </p:nvSpPr>
          <p:spPr>
            <a:xfrm>
              <a:off x="3607690" y="4760099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5FB809B1-8EC8-DD16-F4BF-A6F083500F4E}"/>
                </a:ext>
              </a:extLst>
            </p:cNvPr>
            <p:cNvCxnSpPr>
              <a:cxnSpLocks/>
              <a:stCxn id="33" idx="3"/>
              <a:endCxn id="11" idx="1"/>
            </p:cNvCxnSpPr>
            <p:nvPr/>
          </p:nvCxnSpPr>
          <p:spPr>
            <a:xfrm flipH="1" flipV="1">
              <a:off x="1038675" y="2494440"/>
              <a:ext cx="2633946" cy="2496491"/>
            </a:xfrm>
            <a:prstGeom prst="bentConnector5">
              <a:avLst>
                <a:gd name="adj1" fmla="val -8679"/>
                <a:gd name="adj2" fmla="val -46147"/>
                <a:gd name="adj3" fmla="val 1086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4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6D6934-E85E-2B5C-F414-AFC939B5D152}"/>
              </a:ext>
            </a:extLst>
          </p:cNvPr>
          <p:cNvSpPr/>
          <p:nvPr/>
        </p:nvSpPr>
        <p:spPr>
          <a:xfrm>
            <a:off x="631657" y="920392"/>
            <a:ext cx="1384836" cy="1227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19BE00-3239-4EB8-CB52-5DF022DA3864}"/>
              </a:ext>
            </a:extLst>
          </p:cNvPr>
          <p:cNvSpPr/>
          <p:nvPr/>
        </p:nvSpPr>
        <p:spPr>
          <a:xfrm>
            <a:off x="1979063" y="920391"/>
            <a:ext cx="1923799" cy="25675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122939-A04C-BA57-C872-06932C9A9F3F}"/>
              </a:ext>
            </a:extLst>
          </p:cNvPr>
          <p:cNvSpPr/>
          <p:nvPr/>
        </p:nvSpPr>
        <p:spPr>
          <a:xfrm>
            <a:off x="1979063" y="3929599"/>
            <a:ext cx="2767974" cy="2200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9D0A96-3753-F3A1-C808-6C9EDC8048CA}"/>
              </a:ext>
            </a:extLst>
          </p:cNvPr>
          <p:cNvSpPr/>
          <p:nvPr/>
        </p:nvSpPr>
        <p:spPr>
          <a:xfrm>
            <a:off x="4747038" y="5029980"/>
            <a:ext cx="1826486" cy="8383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0B3F0F-E612-1FF8-9AAC-0604C7FDEE8B}"/>
              </a:ext>
            </a:extLst>
          </p:cNvPr>
          <p:cNvSpPr/>
          <p:nvPr/>
        </p:nvSpPr>
        <p:spPr>
          <a:xfrm>
            <a:off x="2188661" y="3487950"/>
            <a:ext cx="778501" cy="441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0E867A-E2C7-AFC1-106D-7652D2D5D777}"/>
              </a:ext>
            </a:extLst>
          </p:cNvPr>
          <p:cNvSpPr/>
          <p:nvPr/>
        </p:nvSpPr>
        <p:spPr>
          <a:xfrm>
            <a:off x="6562742" y="4333821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D7D2CB-F85A-EE96-335C-10E3727F6147}"/>
              </a:ext>
            </a:extLst>
          </p:cNvPr>
          <p:cNvSpPr/>
          <p:nvPr/>
        </p:nvSpPr>
        <p:spPr>
          <a:xfrm>
            <a:off x="824410" y="1193616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스폰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A5259-25EA-3C91-7956-3A18FDD66439}"/>
              </a:ext>
            </a:extLst>
          </p:cNvPr>
          <p:cNvSpPr/>
          <p:nvPr/>
        </p:nvSpPr>
        <p:spPr>
          <a:xfrm>
            <a:off x="2401151" y="1807434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First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0D61BA-FDEA-1E0E-4B39-D5DDB7BAB3F8}"/>
              </a:ext>
            </a:extLst>
          </p:cNvPr>
          <p:cNvSpPr/>
          <p:nvPr/>
        </p:nvSpPr>
        <p:spPr>
          <a:xfrm>
            <a:off x="2871895" y="468938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RED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8656B-54DA-5588-1863-2446CB63F99F}"/>
              </a:ext>
            </a:extLst>
          </p:cNvPr>
          <p:cNvSpPr/>
          <p:nvPr/>
        </p:nvSpPr>
        <p:spPr>
          <a:xfrm>
            <a:off x="7475985" y="3255896"/>
            <a:ext cx="735285" cy="1077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02239F-4242-0735-E2D1-6CD41A68BCBE}"/>
              </a:ext>
            </a:extLst>
          </p:cNvPr>
          <p:cNvSpPr/>
          <p:nvPr/>
        </p:nvSpPr>
        <p:spPr>
          <a:xfrm>
            <a:off x="6562742" y="1459354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2BFB25-AA52-16A2-C1EA-8ED5D2C2D2B1}"/>
              </a:ext>
            </a:extLst>
          </p:cNvPr>
          <p:cNvSpPr/>
          <p:nvPr/>
        </p:nvSpPr>
        <p:spPr>
          <a:xfrm>
            <a:off x="8378449" y="5029978"/>
            <a:ext cx="735285" cy="8795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31F552-B932-3430-4A9D-29DE9AC2AE91}"/>
              </a:ext>
            </a:extLst>
          </p:cNvPr>
          <p:cNvSpPr/>
          <p:nvPr/>
        </p:nvSpPr>
        <p:spPr>
          <a:xfrm>
            <a:off x="9092172" y="4333820"/>
            <a:ext cx="1826486" cy="179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FAA8CB-ED02-302F-76C8-476907460563}"/>
              </a:ext>
            </a:extLst>
          </p:cNvPr>
          <p:cNvSpPr/>
          <p:nvPr/>
        </p:nvSpPr>
        <p:spPr>
          <a:xfrm>
            <a:off x="7034062" y="4861554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GREEN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F18B0B-F904-24FB-7B26-C41B0F33A2B0}"/>
              </a:ext>
            </a:extLst>
          </p:cNvPr>
          <p:cNvSpPr/>
          <p:nvPr/>
        </p:nvSpPr>
        <p:spPr>
          <a:xfrm>
            <a:off x="7012317" y="198708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WHITE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1E6DAB-F7D5-0DEB-59CF-1C766EC9DF23}"/>
              </a:ext>
            </a:extLst>
          </p:cNvPr>
          <p:cNvSpPr/>
          <p:nvPr/>
        </p:nvSpPr>
        <p:spPr>
          <a:xfrm>
            <a:off x="9535246" y="4913951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BLUE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3C7DA5-3DB2-A078-BC78-C48A54A81FE1}"/>
              </a:ext>
            </a:extLst>
          </p:cNvPr>
          <p:cNvSpPr/>
          <p:nvPr/>
        </p:nvSpPr>
        <p:spPr>
          <a:xfrm>
            <a:off x="8378449" y="1796204"/>
            <a:ext cx="1602714" cy="10779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729233-4AEB-A54E-E1B9-5A4B6960E291}"/>
              </a:ext>
            </a:extLst>
          </p:cNvPr>
          <p:cNvSpPr/>
          <p:nvPr/>
        </p:nvSpPr>
        <p:spPr>
          <a:xfrm>
            <a:off x="8691145" y="2017030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포탈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FBC91-D557-4F2B-A86B-4EC840951946}"/>
              </a:ext>
            </a:extLst>
          </p:cNvPr>
          <p:cNvSpPr txBox="1"/>
          <p:nvPr/>
        </p:nvSpPr>
        <p:spPr>
          <a:xfrm>
            <a:off x="122262" y="23461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8AE0B0-DC96-B7A9-72A0-5F3919BE0437}"/>
              </a:ext>
            </a:extLst>
          </p:cNvPr>
          <p:cNvCxnSpPr>
            <a:cxnSpLocks/>
          </p:cNvCxnSpPr>
          <p:nvPr/>
        </p:nvCxnSpPr>
        <p:spPr>
          <a:xfrm>
            <a:off x="1908347" y="1459354"/>
            <a:ext cx="734777" cy="1609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7EDF01-CEAD-FE3F-9664-2890E6EFBF0C}"/>
              </a:ext>
            </a:extLst>
          </p:cNvPr>
          <p:cNvCxnSpPr>
            <a:cxnSpLocks/>
          </p:cNvCxnSpPr>
          <p:nvPr/>
        </p:nvCxnSpPr>
        <p:spPr>
          <a:xfrm>
            <a:off x="2595849" y="3242277"/>
            <a:ext cx="47275" cy="9329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5B5CE5F-7969-FC40-4D3F-0AAAC7942850}"/>
              </a:ext>
            </a:extLst>
          </p:cNvPr>
          <p:cNvCxnSpPr>
            <a:cxnSpLocks/>
          </p:cNvCxnSpPr>
          <p:nvPr/>
        </p:nvCxnSpPr>
        <p:spPr>
          <a:xfrm>
            <a:off x="4210139" y="5411878"/>
            <a:ext cx="24414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4DCE03-FE5B-0A1B-16D6-7B4A511EE43F}"/>
              </a:ext>
            </a:extLst>
          </p:cNvPr>
          <p:cNvCxnSpPr>
            <a:cxnSpLocks/>
          </p:cNvCxnSpPr>
          <p:nvPr/>
        </p:nvCxnSpPr>
        <p:spPr>
          <a:xfrm>
            <a:off x="7951377" y="5732720"/>
            <a:ext cx="14934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4A6385B-F6B5-A1E0-7F46-866FA89C14D7}"/>
              </a:ext>
            </a:extLst>
          </p:cNvPr>
          <p:cNvCxnSpPr>
            <a:cxnSpLocks/>
          </p:cNvCxnSpPr>
          <p:nvPr/>
        </p:nvCxnSpPr>
        <p:spPr>
          <a:xfrm flipH="1">
            <a:off x="8104401" y="5152276"/>
            <a:ext cx="11734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58ABCE-550B-E3E5-220E-5482BCFD156C}"/>
              </a:ext>
            </a:extLst>
          </p:cNvPr>
          <p:cNvCxnSpPr>
            <a:cxnSpLocks/>
          </p:cNvCxnSpPr>
          <p:nvPr/>
        </p:nvCxnSpPr>
        <p:spPr>
          <a:xfrm flipV="1">
            <a:off x="7896057" y="3009341"/>
            <a:ext cx="55320" cy="14545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693DA41-84EC-AC5A-9FD6-3C4A1B245F7F}"/>
              </a:ext>
            </a:extLst>
          </p:cNvPr>
          <p:cNvCxnSpPr>
            <a:cxnSpLocks/>
          </p:cNvCxnSpPr>
          <p:nvPr/>
        </p:nvCxnSpPr>
        <p:spPr>
          <a:xfrm flipV="1">
            <a:off x="7997042" y="2509252"/>
            <a:ext cx="562470" cy="3180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A98EA78-38CB-04D3-F9B7-D6063ED0C334}"/>
              </a:ext>
            </a:extLst>
          </p:cNvPr>
          <p:cNvCxnSpPr>
            <a:cxnSpLocks/>
          </p:cNvCxnSpPr>
          <p:nvPr/>
        </p:nvCxnSpPr>
        <p:spPr>
          <a:xfrm flipH="1">
            <a:off x="7594140" y="3003588"/>
            <a:ext cx="59264" cy="166798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984D553-43E9-4594-E63B-BAF3A88DADE1}"/>
              </a:ext>
            </a:extLst>
          </p:cNvPr>
          <p:cNvCxnSpPr>
            <a:cxnSpLocks/>
          </p:cNvCxnSpPr>
          <p:nvPr/>
        </p:nvCxnSpPr>
        <p:spPr>
          <a:xfrm>
            <a:off x="7944689" y="5581541"/>
            <a:ext cx="1590557" cy="135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2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70F56B-8939-D015-A7CC-A4B906D0B86C}"/>
              </a:ext>
            </a:extLst>
          </p:cNvPr>
          <p:cNvSpPr/>
          <p:nvPr/>
        </p:nvSpPr>
        <p:spPr>
          <a:xfrm>
            <a:off x="499310" y="2761223"/>
            <a:ext cx="1384836" cy="1227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789C7-9AE2-43A8-2120-810E66B3ECE2}"/>
              </a:ext>
            </a:extLst>
          </p:cNvPr>
          <p:cNvSpPr/>
          <p:nvPr/>
        </p:nvSpPr>
        <p:spPr>
          <a:xfrm>
            <a:off x="692063" y="3034447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스폰</a:t>
            </a:r>
            <a:endParaRPr lang="ko-KR" altLang="en-US" sz="11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46D40-7B24-AA8C-B9F3-F4BA117EB820}"/>
              </a:ext>
            </a:extLst>
          </p:cNvPr>
          <p:cNvSpPr/>
          <p:nvPr/>
        </p:nvSpPr>
        <p:spPr>
          <a:xfrm>
            <a:off x="1884146" y="3094915"/>
            <a:ext cx="1641107" cy="560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DBDF3B-4328-72B3-FE07-ACE1883CB129}"/>
              </a:ext>
            </a:extLst>
          </p:cNvPr>
          <p:cNvSpPr/>
          <p:nvPr/>
        </p:nvSpPr>
        <p:spPr>
          <a:xfrm>
            <a:off x="3487556" y="1262104"/>
            <a:ext cx="4045418" cy="40438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9596D5-2520-4A95-61D4-4057ACE84010}"/>
              </a:ext>
            </a:extLst>
          </p:cNvPr>
          <p:cNvSpPr/>
          <p:nvPr/>
        </p:nvSpPr>
        <p:spPr>
          <a:xfrm>
            <a:off x="4971295" y="2943420"/>
            <a:ext cx="961900" cy="6811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BE432-2435-B80F-FCFA-1FB976C584B8}"/>
              </a:ext>
            </a:extLst>
          </p:cNvPr>
          <p:cNvSpPr txBox="1"/>
          <p:nvPr/>
        </p:nvSpPr>
        <p:spPr>
          <a:xfrm>
            <a:off x="122262" y="234616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 Stage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62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폭발: 8pt 23">
            <a:extLst>
              <a:ext uri="{FF2B5EF4-FFF2-40B4-BE49-F238E27FC236}">
                <a16:creationId xmlns:a16="http://schemas.microsoft.com/office/drawing/2014/main" id="{57B572B4-11CA-3D2D-524D-99561535FCFE}"/>
              </a:ext>
            </a:extLst>
          </p:cNvPr>
          <p:cNvSpPr/>
          <p:nvPr/>
        </p:nvSpPr>
        <p:spPr>
          <a:xfrm>
            <a:off x="557134" y="6293764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5621BCD-3615-542B-F4F0-5CDEE5BBA8BA}"/>
              </a:ext>
            </a:extLst>
          </p:cNvPr>
          <p:cNvGrpSpPr/>
          <p:nvPr/>
        </p:nvGrpSpPr>
        <p:grpSpPr>
          <a:xfrm>
            <a:off x="272886" y="238098"/>
            <a:ext cx="4193005" cy="5781174"/>
            <a:chOff x="272886" y="238098"/>
            <a:chExt cx="4193005" cy="5781174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C355B58-1F3E-FE7A-0847-31F4338D7427}"/>
                </a:ext>
              </a:extLst>
            </p:cNvPr>
            <p:cNvSpPr/>
            <p:nvPr/>
          </p:nvSpPr>
          <p:spPr>
            <a:xfrm>
              <a:off x="272886" y="238098"/>
              <a:ext cx="4193005" cy="57811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폭발: 8pt 50">
              <a:extLst>
                <a:ext uri="{FF2B5EF4-FFF2-40B4-BE49-F238E27FC236}">
                  <a16:creationId xmlns:a16="http://schemas.microsoft.com/office/drawing/2014/main" id="{B71B76CB-CE5A-E7B5-36B9-841394A8A530}"/>
                </a:ext>
              </a:extLst>
            </p:cNvPr>
            <p:cNvSpPr/>
            <p:nvPr/>
          </p:nvSpPr>
          <p:spPr>
            <a:xfrm>
              <a:off x="1955402" y="431513"/>
              <a:ext cx="773968" cy="773968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BE9BCEC-A470-2668-B521-1AFC27C90894}"/>
                </a:ext>
              </a:extLst>
            </p:cNvPr>
            <p:cNvGrpSpPr/>
            <p:nvPr/>
          </p:nvGrpSpPr>
          <p:grpSpPr>
            <a:xfrm>
              <a:off x="2083816" y="1047367"/>
              <a:ext cx="531062" cy="691867"/>
              <a:chOff x="1865021" y="2124792"/>
              <a:chExt cx="631904" cy="823243"/>
            </a:xfrm>
          </p:grpSpPr>
          <p:sp>
            <p:nvSpPr>
              <p:cNvPr id="3" name="내용 개체 틀 38" descr="단색으로 채워진 악마 얼굴 단색으로 채워진">
                <a:extLst>
                  <a:ext uri="{FF2B5EF4-FFF2-40B4-BE49-F238E27FC236}">
                    <a16:creationId xmlns:a16="http://schemas.microsoft.com/office/drawing/2014/main" id="{1C04715D-4288-90E9-7997-BA7A9F4A6C2B}"/>
                  </a:ext>
                </a:extLst>
              </p:cNvPr>
              <p:cNvSpPr/>
              <p:nvPr/>
            </p:nvSpPr>
            <p:spPr>
              <a:xfrm>
                <a:off x="1925137" y="2124792"/>
                <a:ext cx="511672" cy="550914"/>
              </a:xfrm>
              <a:custGeom>
                <a:avLst/>
                <a:gdLst>
                  <a:gd name="connsiteX0" fmla="*/ 566293 w 571014"/>
                  <a:gd name="connsiteY0" fmla="*/ 70447 h 614808"/>
                  <a:gd name="connsiteX1" fmla="*/ 537014 w 571014"/>
                  <a:gd name="connsiteY1" fmla="*/ 6033 h 614808"/>
                  <a:gd name="connsiteX2" fmla="*/ 516565 w 571014"/>
                  <a:gd name="connsiteY2" fmla="*/ 2799 h 614808"/>
                  <a:gd name="connsiteX3" fmla="*/ 510589 w 571014"/>
                  <a:gd name="connsiteY3" fmla="*/ 13353 h 614808"/>
                  <a:gd name="connsiteX4" fmla="*/ 432415 w 571014"/>
                  <a:gd name="connsiteY4" fmla="*/ 100604 h 614808"/>
                  <a:gd name="connsiteX5" fmla="*/ 138600 w 571014"/>
                  <a:gd name="connsiteY5" fmla="*/ 100604 h 614808"/>
                  <a:gd name="connsiteX6" fmla="*/ 60425 w 571014"/>
                  <a:gd name="connsiteY6" fmla="*/ 13719 h 614808"/>
                  <a:gd name="connsiteX7" fmla="*/ 44554 w 571014"/>
                  <a:gd name="connsiteY7" fmla="*/ 424 h 614808"/>
                  <a:gd name="connsiteX8" fmla="*/ 34001 w 571014"/>
                  <a:gd name="connsiteY8" fmla="*/ 6399 h 614808"/>
                  <a:gd name="connsiteX9" fmla="*/ 4722 w 571014"/>
                  <a:gd name="connsiteY9" fmla="*/ 70813 h 614808"/>
                  <a:gd name="connsiteX10" fmla="*/ 36636 w 571014"/>
                  <a:gd name="connsiteY10" fmla="*/ 212377 h 614808"/>
                  <a:gd name="connsiteX11" fmla="*/ 161287 w 571014"/>
                  <a:gd name="connsiteY11" fmla="*/ 585469 h 614808"/>
                  <a:gd name="connsiteX12" fmla="*/ 534379 w 571014"/>
                  <a:gd name="connsiteY12" fmla="*/ 460817 h 614808"/>
                  <a:gd name="connsiteX13" fmla="*/ 534379 w 571014"/>
                  <a:gd name="connsiteY13" fmla="*/ 212377 h 614808"/>
                  <a:gd name="connsiteX14" fmla="*/ 566293 w 571014"/>
                  <a:gd name="connsiteY14" fmla="*/ 70447 h 614808"/>
                  <a:gd name="connsiteX15" fmla="*/ 325839 w 571014"/>
                  <a:gd name="connsiteY15" fmla="*/ 217720 h 614808"/>
                  <a:gd name="connsiteX16" fmla="*/ 407820 w 571014"/>
                  <a:gd name="connsiteY16" fmla="*/ 180389 h 614808"/>
                  <a:gd name="connsiteX17" fmla="*/ 436367 w 571014"/>
                  <a:gd name="connsiteY17" fmla="*/ 184049 h 614808"/>
                  <a:gd name="connsiteX18" fmla="*/ 446138 w 571014"/>
                  <a:gd name="connsiteY18" fmla="*/ 200760 h 614808"/>
                  <a:gd name="connsiteX19" fmla="*/ 445883 w 571014"/>
                  <a:gd name="connsiteY19" fmla="*/ 201617 h 614808"/>
                  <a:gd name="connsiteX20" fmla="*/ 427953 w 571014"/>
                  <a:gd name="connsiteY20" fmla="*/ 211969 h 614808"/>
                  <a:gd name="connsiteX21" fmla="*/ 427584 w 571014"/>
                  <a:gd name="connsiteY21" fmla="*/ 211864 h 614808"/>
                  <a:gd name="connsiteX22" fmla="*/ 347798 w 571014"/>
                  <a:gd name="connsiteY22" fmla="*/ 236751 h 614808"/>
                  <a:gd name="connsiteX23" fmla="*/ 327484 w 571014"/>
                  <a:gd name="connsiteY23" fmla="*/ 240744 h 614808"/>
                  <a:gd name="connsiteX24" fmla="*/ 323490 w 571014"/>
                  <a:gd name="connsiteY24" fmla="*/ 220430 h 614808"/>
                  <a:gd name="connsiteX25" fmla="*/ 325839 w 571014"/>
                  <a:gd name="connsiteY25" fmla="*/ 217720 h 614808"/>
                  <a:gd name="connsiteX26" fmla="*/ 245322 w 571014"/>
                  <a:gd name="connsiteY26" fmla="*/ 217720 h 614808"/>
                  <a:gd name="connsiteX27" fmla="*/ 246387 w 571014"/>
                  <a:gd name="connsiteY27" fmla="*/ 238396 h 614808"/>
                  <a:gd name="connsiteX28" fmla="*/ 225711 w 571014"/>
                  <a:gd name="connsiteY28" fmla="*/ 239461 h 614808"/>
                  <a:gd name="connsiteX29" fmla="*/ 223362 w 571014"/>
                  <a:gd name="connsiteY29" fmla="*/ 236751 h 614808"/>
                  <a:gd name="connsiteX30" fmla="*/ 143577 w 571014"/>
                  <a:gd name="connsiteY30" fmla="*/ 211864 h 614808"/>
                  <a:gd name="connsiteX31" fmla="*/ 125383 w 571014"/>
                  <a:gd name="connsiteY31" fmla="*/ 201986 h 614808"/>
                  <a:gd name="connsiteX32" fmla="*/ 125278 w 571014"/>
                  <a:gd name="connsiteY32" fmla="*/ 201617 h 614808"/>
                  <a:gd name="connsiteX33" fmla="*/ 133937 w 571014"/>
                  <a:gd name="connsiteY33" fmla="*/ 184304 h 614808"/>
                  <a:gd name="connsiteX34" fmla="*/ 134794 w 571014"/>
                  <a:gd name="connsiteY34" fmla="*/ 184049 h 614808"/>
                  <a:gd name="connsiteX35" fmla="*/ 163341 w 571014"/>
                  <a:gd name="connsiteY35" fmla="*/ 180389 h 614808"/>
                  <a:gd name="connsiteX36" fmla="*/ 245395 w 571014"/>
                  <a:gd name="connsiteY36" fmla="*/ 217720 h 614808"/>
                  <a:gd name="connsiteX37" fmla="*/ 124473 w 571014"/>
                  <a:gd name="connsiteY37" fmla="*/ 292894 h 614808"/>
                  <a:gd name="connsiteX38" fmla="*/ 168391 w 571014"/>
                  <a:gd name="connsiteY38" fmla="*/ 248975 h 614808"/>
                  <a:gd name="connsiteX39" fmla="*/ 212310 w 571014"/>
                  <a:gd name="connsiteY39" fmla="*/ 292894 h 614808"/>
                  <a:gd name="connsiteX40" fmla="*/ 168391 w 571014"/>
                  <a:gd name="connsiteY40" fmla="*/ 336812 h 614808"/>
                  <a:gd name="connsiteX41" fmla="*/ 124473 w 571014"/>
                  <a:gd name="connsiteY41" fmla="*/ 292894 h 614808"/>
                  <a:gd name="connsiteX42" fmla="*/ 430658 w 571014"/>
                  <a:gd name="connsiteY42" fmla="*/ 455539 h 614808"/>
                  <a:gd name="connsiteX43" fmla="*/ 174071 w 571014"/>
                  <a:gd name="connsiteY43" fmla="*/ 489253 h 614808"/>
                  <a:gd name="connsiteX44" fmla="*/ 140357 w 571014"/>
                  <a:gd name="connsiteY44" fmla="*/ 455539 h 614808"/>
                  <a:gd name="connsiteX45" fmla="*/ 143028 w 571014"/>
                  <a:gd name="connsiteY45" fmla="*/ 435007 h 614808"/>
                  <a:gd name="connsiteX46" fmla="*/ 163560 w 571014"/>
                  <a:gd name="connsiteY46" fmla="*/ 437678 h 614808"/>
                  <a:gd name="connsiteX47" fmla="*/ 379087 w 571014"/>
                  <a:gd name="connsiteY47" fmla="*/ 466046 h 614808"/>
                  <a:gd name="connsiteX48" fmla="*/ 407454 w 571014"/>
                  <a:gd name="connsiteY48" fmla="*/ 437678 h 614808"/>
                  <a:gd name="connsiteX49" fmla="*/ 427986 w 571014"/>
                  <a:gd name="connsiteY49" fmla="*/ 435007 h 614808"/>
                  <a:gd name="connsiteX50" fmla="*/ 430658 w 571014"/>
                  <a:gd name="connsiteY50" fmla="*/ 455539 h 614808"/>
                  <a:gd name="connsiteX51" fmla="*/ 402623 w 571014"/>
                  <a:gd name="connsiteY51" fmla="*/ 336812 h 614808"/>
                  <a:gd name="connsiteX52" fmla="*/ 358705 w 571014"/>
                  <a:gd name="connsiteY52" fmla="*/ 292894 h 614808"/>
                  <a:gd name="connsiteX53" fmla="*/ 402623 w 571014"/>
                  <a:gd name="connsiteY53" fmla="*/ 248975 h 614808"/>
                  <a:gd name="connsiteX54" fmla="*/ 446542 w 571014"/>
                  <a:gd name="connsiteY54" fmla="*/ 292894 h 614808"/>
                  <a:gd name="connsiteX55" fmla="*/ 402623 w 571014"/>
                  <a:gd name="connsiteY55" fmla="*/ 336812 h 61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71014" h="614808">
                    <a:moveTo>
                      <a:pt x="566293" y="70447"/>
                    </a:moveTo>
                    <a:cubicBezTo>
                      <a:pt x="560974" y="47222"/>
                      <a:pt x="551015" y="25312"/>
                      <a:pt x="537014" y="6033"/>
                    </a:cubicBezTo>
                    <a:cubicBezTo>
                      <a:pt x="532260" y="-507"/>
                      <a:pt x="523105" y="-1955"/>
                      <a:pt x="516565" y="2799"/>
                    </a:cubicBezTo>
                    <a:cubicBezTo>
                      <a:pt x="513141" y="5288"/>
                      <a:pt x="510962" y="9136"/>
                      <a:pt x="510589" y="13353"/>
                    </a:cubicBezTo>
                    <a:cubicBezTo>
                      <a:pt x="507644" y="56931"/>
                      <a:pt x="475409" y="92909"/>
                      <a:pt x="432415" y="100604"/>
                    </a:cubicBezTo>
                    <a:cubicBezTo>
                      <a:pt x="342466" y="44657"/>
                      <a:pt x="228549" y="44657"/>
                      <a:pt x="138600" y="100604"/>
                    </a:cubicBezTo>
                    <a:cubicBezTo>
                      <a:pt x="95729" y="92943"/>
                      <a:pt x="63531" y="57157"/>
                      <a:pt x="60425" y="13719"/>
                    </a:cubicBezTo>
                    <a:cubicBezTo>
                      <a:pt x="59713" y="5665"/>
                      <a:pt x="52608" y="-288"/>
                      <a:pt x="44554" y="424"/>
                    </a:cubicBezTo>
                    <a:cubicBezTo>
                      <a:pt x="40338" y="796"/>
                      <a:pt x="36489" y="2975"/>
                      <a:pt x="34001" y="6399"/>
                    </a:cubicBezTo>
                    <a:cubicBezTo>
                      <a:pt x="19999" y="25678"/>
                      <a:pt x="10041" y="47588"/>
                      <a:pt x="4722" y="70813"/>
                    </a:cubicBezTo>
                    <a:cubicBezTo>
                      <a:pt x="-7795" y="124540"/>
                      <a:pt x="5161" y="177901"/>
                      <a:pt x="36636" y="212377"/>
                    </a:cubicBezTo>
                    <a:cubicBezTo>
                      <a:pt x="-31969" y="349825"/>
                      <a:pt x="23839" y="516864"/>
                      <a:pt x="161287" y="585469"/>
                    </a:cubicBezTo>
                    <a:cubicBezTo>
                      <a:pt x="298735" y="654073"/>
                      <a:pt x="465774" y="598265"/>
                      <a:pt x="534379" y="460817"/>
                    </a:cubicBezTo>
                    <a:cubicBezTo>
                      <a:pt x="573417" y="382605"/>
                      <a:pt x="573417" y="290590"/>
                      <a:pt x="534379" y="212377"/>
                    </a:cubicBezTo>
                    <a:cubicBezTo>
                      <a:pt x="565854" y="177901"/>
                      <a:pt x="578810" y="124540"/>
                      <a:pt x="566293" y="70447"/>
                    </a:cubicBezTo>
                    <a:close/>
                    <a:moveTo>
                      <a:pt x="325839" y="217720"/>
                    </a:moveTo>
                    <a:cubicBezTo>
                      <a:pt x="346218" y="193655"/>
                      <a:pt x="376289" y="179962"/>
                      <a:pt x="407820" y="180389"/>
                    </a:cubicBezTo>
                    <a:cubicBezTo>
                      <a:pt x="417469" y="180108"/>
                      <a:pt x="427102" y="181343"/>
                      <a:pt x="436367" y="184049"/>
                    </a:cubicBezTo>
                    <a:cubicBezTo>
                      <a:pt x="443680" y="185965"/>
                      <a:pt x="448054" y="193448"/>
                      <a:pt x="446138" y="200760"/>
                    </a:cubicBezTo>
                    <a:cubicBezTo>
                      <a:pt x="446062" y="201049"/>
                      <a:pt x="445977" y="201334"/>
                      <a:pt x="445883" y="201617"/>
                    </a:cubicBezTo>
                    <a:cubicBezTo>
                      <a:pt x="443790" y="209426"/>
                      <a:pt x="435763" y="214061"/>
                      <a:pt x="427953" y="211969"/>
                    </a:cubicBezTo>
                    <a:cubicBezTo>
                      <a:pt x="427829" y="211935"/>
                      <a:pt x="427707" y="211901"/>
                      <a:pt x="427584" y="211864"/>
                    </a:cubicBezTo>
                    <a:cubicBezTo>
                      <a:pt x="398417" y="204219"/>
                      <a:pt x="367446" y="213881"/>
                      <a:pt x="347798" y="236751"/>
                    </a:cubicBezTo>
                    <a:cubicBezTo>
                      <a:pt x="343291" y="243464"/>
                      <a:pt x="334196" y="245252"/>
                      <a:pt x="327484" y="240744"/>
                    </a:cubicBezTo>
                    <a:cubicBezTo>
                      <a:pt x="320771" y="236238"/>
                      <a:pt x="318983" y="227142"/>
                      <a:pt x="323490" y="220430"/>
                    </a:cubicBezTo>
                    <a:cubicBezTo>
                      <a:pt x="324159" y="219434"/>
                      <a:pt x="324948" y="218524"/>
                      <a:pt x="325839" y="217720"/>
                    </a:cubicBezTo>
                    <a:close/>
                    <a:moveTo>
                      <a:pt x="245322" y="217720"/>
                    </a:moveTo>
                    <a:cubicBezTo>
                      <a:pt x="251325" y="223135"/>
                      <a:pt x="251803" y="232392"/>
                      <a:pt x="246387" y="238396"/>
                    </a:cubicBezTo>
                    <a:cubicBezTo>
                      <a:pt x="240972" y="244400"/>
                      <a:pt x="231715" y="244876"/>
                      <a:pt x="225711" y="239461"/>
                    </a:cubicBezTo>
                    <a:cubicBezTo>
                      <a:pt x="224820" y="238657"/>
                      <a:pt x="224032" y="237748"/>
                      <a:pt x="223362" y="236751"/>
                    </a:cubicBezTo>
                    <a:cubicBezTo>
                      <a:pt x="203715" y="213881"/>
                      <a:pt x="172744" y="204219"/>
                      <a:pt x="143577" y="211864"/>
                    </a:cubicBezTo>
                    <a:cubicBezTo>
                      <a:pt x="135825" y="214161"/>
                      <a:pt x="127679" y="209739"/>
                      <a:pt x="125383" y="201986"/>
                    </a:cubicBezTo>
                    <a:cubicBezTo>
                      <a:pt x="125346" y="201864"/>
                      <a:pt x="125311" y="201740"/>
                      <a:pt x="125278" y="201617"/>
                    </a:cubicBezTo>
                    <a:cubicBezTo>
                      <a:pt x="122888" y="194445"/>
                      <a:pt x="126765" y="186693"/>
                      <a:pt x="133937" y="184304"/>
                    </a:cubicBezTo>
                    <a:cubicBezTo>
                      <a:pt x="134220" y="184209"/>
                      <a:pt x="134505" y="184125"/>
                      <a:pt x="134794" y="184049"/>
                    </a:cubicBezTo>
                    <a:cubicBezTo>
                      <a:pt x="144059" y="181343"/>
                      <a:pt x="153692" y="180108"/>
                      <a:pt x="163341" y="180389"/>
                    </a:cubicBezTo>
                    <a:cubicBezTo>
                      <a:pt x="194897" y="179940"/>
                      <a:pt x="225000" y="193635"/>
                      <a:pt x="245395" y="217720"/>
                    </a:cubicBezTo>
                    <a:close/>
                    <a:moveTo>
                      <a:pt x="124473" y="292894"/>
                    </a:moveTo>
                    <a:cubicBezTo>
                      <a:pt x="124473" y="268638"/>
                      <a:pt x="144136" y="248975"/>
                      <a:pt x="168391" y="248975"/>
                    </a:cubicBezTo>
                    <a:cubicBezTo>
                      <a:pt x="192647" y="248975"/>
                      <a:pt x="212310" y="268638"/>
                      <a:pt x="212310" y="292894"/>
                    </a:cubicBezTo>
                    <a:cubicBezTo>
                      <a:pt x="212310" y="317149"/>
                      <a:pt x="192647" y="336812"/>
                      <a:pt x="168391" y="336812"/>
                    </a:cubicBezTo>
                    <a:cubicBezTo>
                      <a:pt x="144136" y="336812"/>
                      <a:pt x="124473" y="317149"/>
                      <a:pt x="124473" y="292894"/>
                    </a:cubicBezTo>
                    <a:close/>
                    <a:moveTo>
                      <a:pt x="430658" y="455539"/>
                    </a:moveTo>
                    <a:cubicBezTo>
                      <a:pt x="369113" y="535703"/>
                      <a:pt x="254236" y="550798"/>
                      <a:pt x="174071" y="489253"/>
                    </a:cubicBezTo>
                    <a:cubicBezTo>
                      <a:pt x="161410" y="479534"/>
                      <a:pt x="150076" y="468199"/>
                      <a:pt x="140357" y="455539"/>
                    </a:cubicBezTo>
                    <a:cubicBezTo>
                      <a:pt x="135424" y="449131"/>
                      <a:pt x="136621" y="439939"/>
                      <a:pt x="143028" y="435007"/>
                    </a:cubicBezTo>
                    <a:cubicBezTo>
                      <a:pt x="149436" y="430075"/>
                      <a:pt x="158628" y="431271"/>
                      <a:pt x="163560" y="437678"/>
                    </a:cubicBezTo>
                    <a:cubicBezTo>
                      <a:pt x="215243" y="505028"/>
                      <a:pt x="311738" y="517729"/>
                      <a:pt x="379087" y="466046"/>
                    </a:cubicBezTo>
                    <a:cubicBezTo>
                      <a:pt x="389741" y="457870"/>
                      <a:pt x="399278" y="448333"/>
                      <a:pt x="407454" y="437678"/>
                    </a:cubicBezTo>
                    <a:cubicBezTo>
                      <a:pt x="412386" y="431271"/>
                      <a:pt x="421578" y="430075"/>
                      <a:pt x="427986" y="435007"/>
                    </a:cubicBezTo>
                    <a:cubicBezTo>
                      <a:pt x="434394" y="439939"/>
                      <a:pt x="435590" y="449131"/>
                      <a:pt x="430658" y="455539"/>
                    </a:cubicBezTo>
                    <a:close/>
                    <a:moveTo>
                      <a:pt x="402623" y="336812"/>
                    </a:moveTo>
                    <a:cubicBezTo>
                      <a:pt x="378368" y="336812"/>
                      <a:pt x="358705" y="317149"/>
                      <a:pt x="358705" y="292894"/>
                    </a:cubicBezTo>
                    <a:cubicBezTo>
                      <a:pt x="358705" y="268638"/>
                      <a:pt x="378368" y="248975"/>
                      <a:pt x="402623" y="248975"/>
                    </a:cubicBezTo>
                    <a:cubicBezTo>
                      <a:pt x="426879" y="248975"/>
                      <a:pt x="446542" y="268638"/>
                      <a:pt x="446542" y="292894"/>
                    </a:cubicBezTo>
                    <a:cubicBezTo>
                      <a:pt x="446542" y="317149"/>
                      <a:pt x="426879" y="336812"/>
                      <a:pt x="402623" y="336812"/>
                    </a:cubicBezTo>
                    <a:close/>
                  </a:path>
                </a:pathLst>
              </a:custGeom>
              <a:solidFill>
                <a:schemeClr val="tx1"/>
              </a:solidFill>
              <a:ln w="7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10376-39FC-929A-4075-7688051A1BC1}"/>
                  </a:ext>
                </a:extLst>
              </p:cNvPr>
              <p:cNvSpPr txBox="1"/>
              <p:nvPr/>
            </p:nvSpPr>
            <p:spPr>
              <a:xfrm>
                <a:off x="1865021" y="26402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BOSS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7F7A15D-1FB3-1884-8F1B-5217AB86E2A6}"/>
                </a:ext>
              </a:extLst>
            </p:cNvPr>
            <p:cNvGrpSpPr/>
            <p:nvPr/>
          </p:nvGrpSpPr>
          <p:grpSpPr>
            <a:xfrm>
              <a:off x="692125" y="3209396"/>
              <a:ext cx="694421" cy="1108014"/>
              <a:chOff x="764582" y="2571750"/>
              <a:chExt cx="694421" cy="1108014"/>
            </a:xfrm>
          </p:grpSpPr>
          <p:pic>
            <p:nvPicPr>
              <p:cNvPr id="6" name="그래픽 5" descr="사용자 단색으로 채워진">
                <a:extLst>
                  <a:ext uri="{FF2B5EF4-FFF2-40B4-BE49-F238E27FC236}">
                    <a16:creationId xmlns:a16="http://schemas.microsoft.com/office/drawing/2014/main" id="{E42BF17A-C480-AEDF-F46C-DD9FF24DF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7" name="Google Shape;80;p14">
                <a:extLst>
                  <a:ext uri="{FF2B5EF4-FFF2-40B4-BE49-F238E27FC236}">
                    <a16:creationId xmlns:a16="http://schemas.microsoft.com/office/drawing/2014/main" id="{F38A667F-695A-636B-A6A2-386C79D31CFF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B9AB26-E95B-9F93-C041-84A09A5B44C3}"/>
                  </a:ext>
                </a:extLst>
              </p:cNvPr>
              <p:cNvSpPr txBox="1"/>
              <p:nvPr/>
            </p:nvSpPr>
            <p:spPr>
              <a:xfrm>
                <a:off x="764582" y="337198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USER1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B2B74BF-C4A6-4ACF-E6FD-EC8820D0A514}"/>
                </a:ext>
              </a:extLst>
            </p:cNvPr>
            <p:cNvGrpSpPr/>
            <p:nvPr/>
          </p:nvGrpSpPr>
          <p:grpSpPr>
            <a:xfrm>
              <a:off x="1988764" y="4594861"/>
              <a:ext cx="707245" cy="1108014"/>
              <a:chOff x="758170" y="2571750"/>
              <a:chExt cx="707245" cy="1108014"/>
            </a:xfrm>
          </p:grpSpPr>
          <p:pic>
            <p:nvPicPr>
              <p:cNvPr id="10" name="그래픽 9" descr="사용자 단색으로 채워진">
                <a:extLst>
                  <a:ext uri="{FF2B5EF4-FFF2-40B4-BE49-F238E27FC236}">
                    <a16:creationId xmlns:a16="http://schemas.microsoft.com/office/drawing/2014/main" id="{541EB1C7-EBEC-51BA-BC19-A1172ADCF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1" name="Google Shape;80;p14">
                <a:extLst>
                  <a:ext uri="{FF2B5EF4-FFF2-40B4-BE49-F238E27FC236}">
                    <a16:creationId xmlns:a16="http://schemas.microsoft.com/office/drawing/2014/main" id="{5E7ED806-14B2-C8B3-3EEF-93B16538F5B4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F01BED-BD1B-3C71-CA44-12690A3AEED5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USER2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3124089-C422-4E20-3C84-5CDCB648CBD0}"/>
                </a:ext>
              </a:extLst>
            </p:cNvPr>
            <p:cNvGrpSpPr/>
            <p:nvPr/>
          </p:nvGrpSpPr>
          <p:grpSpPr>
            <a:xfrm>
              <a:off x="3554141" y="1161080"/>
              <a:ext cx="707245" cy="1108014"/>
              <a:chOff x="758170" y="2571750"/>
              <a:chExt cx="707245" cy="1108014"/>
            </a:xfrm>
          </p:grpSpPr>
          <p:pic>
            <p:nvPicPr>
              <p:cNvPr id="14" name="그래픽 13" descr="사용자 단색으로 채워진">
                <a:extLst>
                  <a:ext uri="{FF2B5EF4-FFF2-40B4-BE49-F238E27FC236}">
                    <a16:creationId xmlns:a16="http://schemas.microsoft.com/office/drawing/2014/main" id="{C2FC3A2D-1312-47F5-866A-B0639BE37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5" name="Google Shape;80;p14">
                <a:extLst>
                  <a:ext uri="{FF2B5EF4-FFF2-40B4-BE49-F238E27FC236}">
                    <a16:creationId xmlns:a16="http://schemas.microsoft.com/office/drawing/2014/main" id="{E0A83601-1576-28C7-A8FE-66AD4DEB74E3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00B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7BF56C-0E21-4710-1D07-3A3A7872CD82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USER3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FCB154-0BA5-241E-EF32-3DDB07FB6D27}"/>
                </a:ext>
              </a:extLst>
            </p:cNvPr>
            <p:cNvGrpSpPr/>
            <p:nvPr/>
          </p:nvGrpSpPr>
          <p:grpSpPr>
            <a:xfrm>
              <a:off x="980267" y="936568"/>
              <a:ext cx="712054" cy="1108014"/>
              <a:chOff x="755766" y="2571750"/>
              <a:chExt cx="712054" cy="1108014"/>
            </a:xfrm>
          </p:grpSpPr>
          <p:pic>
            <p:nvPicPr>
              <p:cNvPr id="18" name="그래픽 17" descr="사용자 단색으로 채워진">
                <a:extLst>
                  <a:ext uri="{FF2B5EF4-FFF2-40B4-BE49-F238E27FC236}">
                    <a16:creationId xmlns:a16="http://schemas.microsoft.com/office/drawing/2014/main" id="{970BF0BB-EDF5-E04E-9CA2-4C95B54A0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19" name="Google Shape;80;p14">
                <a:extLst>
                  <a:ext uri="{FF2B5EF4-FFF2-40B4-BE49-F238E27FC236}">
                    <a16:creationId xmlns:a16="http://schemas.microsoft.com/office/drawing/2014/main" id="{D57C4595-32D4-550F-F5D6-B8E75426D678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1E4B87-2A05-E6BF-B238-AA8908D07F8A}"/>
                  </a:ext>
                </a:extLst>
              </p:cNvPr>
              <p:cNvSpPr txBox="1"/>
              <p:nvPr/>
            </p:nvSpPr>
            <p:spPr>
              <a:xfrm>
                <a:off x="755766" y="3371987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USER4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23" name="Google Shape;80;p14">
              <a:extLst>
                <a:ext uri="{FF2B5EF4-FFF2-40B4-BE49-F238E27FC236}">
                  <a16:creationId xmlns:a16="http://schemas.microsoft.com/office/drawing/2014/main" id="{D8BD693A-A22D-0E33-B71C-6952538353B4}"/>
                </a:ext>
              </a:extLst>
            </p:cNvPr>
            <p:cNvSpPr/>
            <p:nvPr/>
          </p:nvSpPr>
          <p:spPr>
            <a:xfrm>
              <a:off x="2181888" y="654942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BE76D895-6ABC-7473-B08D-14208F938801}"/>
                </a:ext>
              </a:extLst>
            </p:cNvPr>
            <p:cNvSpPr/>
            <p:nvPr/>
          </p:nvSpPr>
          <p:spPr>
            <a:xfrm rot="1508083">
              <a:off x="1432325" y="1841876"/>
              <a:ext cx="775074" cy="1891192"/>
            </a:xfrm>
            <a:prstGeom prst="downArrow">
              <a:avLst/>
            </a:prstGeom>
            <a:pattFill prst="wdUpDiag">
              <a:fgClr>
                <a:srgbClr val="FF0000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통형 24">
              <a:extLst>
                <a:ext uri="{FF2B5EF4-FFF2-40B4-BE49-F238E27FC236}">
                  <a16:creationId xmlns:a16="http://schemas.microsoft.com/office/drawing/2014/main" id="{9900D964-8011-F486-D74C-8167683C8C68}"/>
                </a:ext>
              </a:extLst>
            </p:cNvPr>
            <p:cNvSpPr/>
            <p:nvPr/>
          </p:nvSpPr>
          <p:spPr>
            <a:xfrm>
              <a:off x="2128822" y="2931456"/>
              <a:ext cx="427130" cy="666237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62ABE66-52D7-B7DB-36AA-54198221E146}"/>
              </a:ext>
            </a:extLst>
          </p:cNvPr>
          <p:cNvGrpSpPr/>
          <p:nvPr/>
        </p:nvGrpSpPr>
        <p:grpSpPr>
          <a:xfrm>
            <a:off x="5273087" y="233037"/>
            <a:ext cx="4193005" cy="5781174"/>
            <a:chOff x="5273087" y="233037"/>
            <a:chExt cx="4193005" cy="578117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B55BD9D-0586-2859-449F-F760912C582A}"/>
                </a:ext>
              </a:extLst>
            </p:cNvPr>
            <p:cNvSpPr/>
            <p:nvPr/>
          </p:nvSpPr>
          <p:spPr>
            <a:xfrm>
              <a:off x="5273087" y="233037"/>
              <a:ext cx="4193005" cy="578117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폭발: 8pt 51">
              <a:extLst>
                <a:ext uri="{FF2B5EF4-FFF2-40B4-BE49-F238E27FC236}">
                  <a16:creationId xmlns:a16="http://schemas.microsoft.com/office/drawing/2014/main" id="{DC6B4177-2D8A-FFCF-0884-5C35817054D3}"/>
                </a:ext>
              </a:extLst>
            </p:cNvPr>
            <p:cNvSpPr/>
            <p:nvPr/>
          </p:nvSpPr>
          <p:spPr>
            <a:xfrm>
              <a:off x="6940302" y="456805"/>
              <a:ext cx="773968" cy="773968"/>
            </a:xfrm>
            <a:prstGeom prst="irregularSeal1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83AB69A-AB0B-9838-9FD2-4E0BA3004D6A}"/>
                </a:ext>
              </a:extLst>
            </p:cNvPr>
            <p:cNvGrpSpPr/>
            <p:nvPr/>
          </p:nvGrpSpPr>
          <p:grpSpPr>
            <a:xfrm>
              <a:off x="7044082" y="1057820"/>
              <a:ext cx="531062" cy="691867"/>
              <a:chOff x="1865021" y="2124792"/>
              <a:chExt cx="631904" cy="823243"/>
            </a:xfrm>
          </p:grpSpPr>
          <p:sp>
            <p:nvSpPr>
              <p:cNvPr id="29" name="내용 개체 틀 38" descr="단색으로 채워진 악마 얼굴 단색으로 채워진">
                <a:extLst>
                  <a:ext uri="{FF2B5EF4-FFF2-40B4-BE49-F238E27FC236}">
                    <a16:creationId xmlns:a16="http://schemas.microsoft.com/office/drawing/2014/main" id="{3D9FB69C-E766-8E41-D655-66AC29B402F5}"/>
                  </a:ext>
                </a:extLst>
              </p:cNvPr>
              <p:cNvSpPr/>
              <p:nvPr/>
            </p:nvSpPr>
            <p:spPr>
              <a:xfrm>
                <a:off x="1925137" y="2124792"/>
                <a:ext cx="511672" cy="550914"/>
              </a:xfrm>
              <a:custGeom>
                <a:avLst/>
                <a:gdLst>
                  <a:gd name="connsiteX0" fmla="*/ 566293 w 571014"/>
                  <a:gd name="connsiteY0" fmla="*/ 70447 h 614808"/>
                  <a:gd name="connsiteX1" fmla="*/ 537014 w 571014"/>
                  <a:gd name="connsiteY1" fmla="*/ 6033 h 614808"/>
                  <a:gd name="connsiteX2" fmla="*/ 516565 w 571014"/>
                  <a:gd name="connsiteY2" fmla="*/ 2799 h 614808"/>
                  <a:gd name="connsiteX3" fmla="*/ 510589 w 571014"/>
                  <a:gd name="connsiteY3" fmla="*/ 13353 h 614808"/>
                  <a:gd name="connsiteX4" fmla="*/ 432415 w 571014"/>
                  <a:gd name="connsiteY4" fmla="*/ 100604 h 614808"/>
                  <a:gd name="connsiteX5" fmla="*/ 138600 w 571014"/>
                  <a:gd name="connsiteY5" fmla="*/ 100604 h 614808"/>
                  <a:gd name="connsiteX6" fmla="*/ 60425 w 571014"/>
                  <a:gd name="connsiteY6" fmla="*/ 13719 h 614808"/>
                  <a:gd name="connsiteX7" fmla="*/ 44554 w 571014"/>
                  <a:gd name="connsiteY7" fmla="*/ 424 h 614808"/>
                  <a:gd name="connsiteX8" fmla="*/ 34001 w 571014"/>
                  <a:gd name="connsiteY8" fmla="*/ 6399 h 614808"/>
                  <a:gd name="connsiteX9" fmla="*/ 4722 w 571014"/>
                  <a:gd name="connsiteY9" fmla="*/ 70813 h 614808"/>
                  <a:gd name="connsiteX10" fmla="*/ 36636 w 571014"/>
                  <a:gd name="connsiteY10" fmla="*/ 212377 h 614808"/>
                  <a:gd name="connsiteX11" fmla="*/ 161287 w 571014"/>
                  <a:gd name="connsiteY11" fmla="*/ 585469 h 614808"/>
                  <a:gd name="connsiteX12" fmla="*/ 534379 w 571014"/>
                  <a:gd name="connsiteY12" fmla="*/ 460817 h 614808"/>
                  <a:gd name="connsiteX13" fmla="*/ 534379 w 571014"/>
                  <a:gd name="connsiteY13" fmla="*/ 212377 h 614808"/>
                  <a:gd name="connsiteX14" fmla="*/ 566293 w 571014"/>
                  <a:gd name="connsiteY14" fmla="*/ 70447 h 614808"/>
                  <a:gd name="connsiteX15" fmla="*/ 325839 w 571014"/>
                  <a:gd name="connsiteY15" fmla="*/ 217720 h 614808"/>
                  <a:gd name="connsiteX16" fmla="*/ 407820 w 571014"/>
                  <a:gd name="connsiteY16" fmla="*/ 180389 h 614808"/>
                  <a:gd name="connsiteX17" fmla="*/ 436367 w 571014"/>
                  <a:gd name="connsiteY17" fmla="*/ 184049 h 614808"/>
                  <a:gd name="connsiteX18" fmla="*/ 446138 w 571014"/>
                  <a:gd name="connsiteY18" fmla="*/ 200760 h 614808"/>
                  <a:gd name="connsiteX19" fmla="*/ 445883 w 571014"/>
                  <a:gd name="connsiteY19" fmla="*/ 201617 h 614808"/>
                  <a:gd name="connsiteX20" fmla="*/ 427953 w 571014"/>
                  <a:gd name="connsiteY20" fmla="*/ 211969 h 614808"/>
                  <a:gd name="connsiteX21" fmla="*/ 427584 w 571014"/>
                  <a:gd name="connsiteY21" fmla="*/ 211864 h 614808"/>
                  <a:gd name="connsiteX22" fmla="*/ 347798 w 571014"/>
                  <a:gd name="connsiteY22" fmla="*/ 236751 h 614808"/>
                  <a:gd name="connsiteX23" fmla="*/ 327484 w 571014"/>
                  <a:gd name="connsiteY23" fmla="*/ 240744 h 614808"/>
                  <a:gd name="connsiteX24" fmla="*/ 323490 w 571014"/>
                  <a:gd name="connsiteY24" fmla="*/ 220430 h 614808"/>
                  <a:gd name="connsiteX25" fmla="*/ 325839 w 571014"/>
                  <a:gd name="connsiteY25" fmla="*/ 217720 h 614808"/>
                  <a:gd name="connsiteX26" fmla="*/ 245322 w 571014"/>
                  <a:gd name="connsiteY26" fmla="*/ 217720 h 614808"/>
                  <a:gd name="connsiteX27" fmla="*/ 246387 w 571014"/>
                  <a:gd name="connsiteY27" fmla="*/ 238396 h 614808"/>
                  <a:gd name="connsiteX28" fmla="*/ 225711 w 571014"/>
                  <a:gd name="connsiteY28" fmla="*/ 239461 h 614808"/>
                  <a:gd name="connsiteX29" fmla="*/ 223362 w 571014"/>
                  <a:gd name="connsiteY29" fmla="*/ 236751 h 614808"/>
                  <a:gd name="connsiteX30" fmla="*/ 143577 w 571014"/>
                  <a:gd name="connsiteY30" fmla="*/ 211864 h 614808"/>
                  <a:gd name="connsiteX31" fmla="*/ 125383 w 571014"/>
                  <a:gd name="connsiteY31" fmla="*/ 201986 h 614808"/>
                  <a:gd name="connsiteX32" fmla="*/ 125278 w 571014"/>
                  <a:gd name="connsiteY32" fmla="*/ 201617 h 614808"/>
                  <a:gd name="connsiteX33" fmla="*/ 133937 w 571014"/>
                  <a:gd name="connsiteY33" fmla="*/ 184304 h 614808"/>
                  <a:gd name="connsiteX34" fmla="*/ 134794 w 571014"/>
                  <a:gd name="connsiteY34" fmla="*/ 184049 h 614808"/>
                  <a:gd name="connsiteX35" fmla="*/ 163341 w 571014"/>
                  <a:gd name="connsiteY35" fmla="*/ 180389 h 614808"/>
                  <a:gd name="connsiteX36" fmla="*/ 245395 w 571014"/>
                  <a:gd name="connsiteY36" fmla="*/ 217720 h 614808"/>
                  <a:gd name="connsiteX37" fmla="*/ 124473 w 571014"/>
                  <a:gd name="connsiteY37" fmla="*/ 292894 h 614808"/>
                  <a:gd name="connsiteX38" fmla="*/ 168391 w 571014"/>
                  <a:gd name="connsiteY38" fmla="*/ 248975 h 614808"/>
                  <a:gd name="connsiteX39" fmla="*/ 212310 w 571014"/>
                  <a:gd name="connsiteY39" fmla="*/ 292894 h 614808"/>
                  <a:gd name="connsiteX40" fmla="*/ 168391 w 571014"/>
                  <a:gd name="connsiteY40" fmla="*/ 336812 h 614808"/>
                  <a:gd name="connsiteX41" fmla="*/ 124473 w 571014"/>
                  <a:gd name="connsiteY41" fmla="*/ 292894 h 614808"/>
                  <a:gd name="connsiteX42" fmla="*/ 430658 w 571014"/>
                  <a:gd name="connsiteY42" fmla="*/ 455539 h 614808"/>
                  <a:gd name="connsiteX43" fmla="*/ 174071 w 571014"/>
                  <a:gd name="connsiteY43" fmla="*/ 489253 h 614808"/>
                  <a:gd name="connsiteX44" fmla="*/ 140357 w 571014"/>
                  <a:gd name="connsiteY44" fmla="*/ 455539 h 614808"/>
                  <a:gd name="connsiteX45" fmla="*/ 143028 w 571014"/>
                  <a:gd name="connsiteY45" fmla="*/ 435007 h 614808"/>
                  <a:gd name="connsiteX46" fmla="*/ 163560 w 571014"/>
                  <a:gd name="connsiteY46" fmla="*/ 437678 h 614808"/>
                  <a:gd name="connsiteX47" fmla="*/ 379087 w 571014"/>
                  <a:gd name="connsiteY47" fmla="*/ 466046 h 614808"/>
                  <a:gd name="connsiteX48" fmla="*/ 407454 w 571014"/>
                  <a:gd name="connsiteY48" fmla="*/ 437678 h 614808"/>
                  <a:gd name="connsiteX49" fmla="*/ 427986 w 571014"/>
                  <a:gd name="connsiteY49" fmla="*/ 435007 h 614808"/>
                  <a:gd name="connsiteX50" fmla="*/ 430658 w 571014"/>
                  <a:gd name="connsiteY50" fmla="*/ 455539 h 614808"/>
                  <a:gd name="connsiteX51" fmla="*/ 402623 w 571014"/>
                  <a:gd name="connsiteY51" fmla="*/ 336812 h 614808"/>
                  <a:gd name="connsiteX52" fmla="*/ 358705 w 571014"/>
                  <a:gd name="connsiteY52" fmla="*/ 292894 h 614808"/>
                  <a:gd name="connsiteX53" fmla="*/ 402623 w 571014"/>
                  <a:gd name="connsiteY53" fmla="*/ 248975 h 614808"/>
                  <a:gd name="connsiteX54" fmla="*/ 446542 w 571014"/>
                  <a:gd name="connsiteY54" fmla="*/ 292894 h 614808"/>
                  <a:gd name="connsiteX55" fmla="*/ 402623 w 571014"/>
                  <a:gd name="connsiteY55" fmla="*/ 336812 h 61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71014" h="614808">
                    <a:moveTo>
                      <a:pt x="566293" y="70447"/>
                    </a:moveTo>
                    <a:cubicBezTo>
                      <a:pt x="560974" y="47222"/>
                      <a:pt x="551015" y="25312"/>
                      <a:pt x="537014" y="6033"/>
                    </a:cubicBezTo>
                    <a:cubicBezTo>
                      <a:pt x="532260" y="-507"/>
                      <a:pt x="523105" y="-1955"/>
                      <a:pt x="516565" y="2799"/>
                    </a:cubicBezTo>
                    <a:cubicBezTo>
                      <a:pt x="513141" y="5288"/>
                      <a:pt x="510962" y="9136"/>
                      <a:pt x="510589" y="13353"/>
                    </a:cubicBezTo>
                    <a:cubicBezTo>
                      <a:pt x="507644" y="56931"/>
                      <a:pt x="475409" y="92909"/>
                      <a:pt x="432415" y="100604"/>
                    </a:cubicBezTo>
                    <a:cubicBezTo>
                      <a:pt x="342466" y="44657"/>
                      <a:pt x="228549" y="44657"/>
                      <a:pt x="138600" y="100604"/>
                    </a:cubicBezTo>
                    <a:cubicBezTo>
                      <a:pt x="95729" y="92943"/>
                      <a:pt x="63531" y="57157"/>
                      <a:pt x="60425" y="13719"/>
                    </a:cubicBezTo>
                    <a:cubicBezTo>
                      <a:pt x="59713" y="5665"/>
                      <a:pt x="52608" y="-288"/>
                      <a:pt x="44554" y="424"/>
                    </a:cubicBezTo>
                    <a:cubicBezTo>
                      <a:pt x="40338" y="796"/>
                      <a:pt x="36489" y="2975"/>
                      <a:pt x="34001" y="6399"/>
                    </a:cubicBezTo>
                    <a:cubicBezTo>
                      <a:pt x="19999" y="25678"/>
                      <a:pt x="10041" y="47588"/>
                      <a:pt x="4722" y="70813"/>
                    </a:cubicBezTo>
                    <a:cubicBezTo>
                      <a:pt x="-7795" y="124540"/>
                      <a:pt x="5161" y="177901"/>
                      <a:pt x="36636" y="212377"/>
                    </a:cubicBezTo>
                    <a:cubicBezTo>
                      <a:pt x="-31969" y="349825"/>
                      <a:pt x="23839" y="516864"/>
                      <a:pt x="161287" y="585469"/>
                    </a:cubicBezTo>
                    <a:cubicBezTo>
                      <a:pt x="298735" y="654073"/>
                      <a:pt x="465774" y="598265"/>
                      <a:pt x="534379" y="460817"/>
                    </a:cubicBezTo>
                    <a:cubicBezTo>
                      <a:pt x="573417" y="382605"/>
                      <a:pt x="573417" y="290590"/>
                      <a:pt x="534379" y="212377"/>
                    </a:cubicBezTo>
                    <a:cubicBezTo>
                      <a:pt x="565854" y="177901"/>
                      <a:pt x="578810" y="124540"/>
                      <a:pt x="566293" y="70447"/>
                    </a:cubicBezTo>
                    <a:close/>
                    <a:moveTo>
                      <a:pt x="325839" y="217720"/>
                    </a:moveTo>
                    <a:cubicBezTo>
                      <a:pt x="346218" y="193655"/>
                      <a:pt x="376289" y="179962"/>
                      <a:pt x="407820" y="180389"/>
                    </a:cubicBezTo>
                    <a:cubicBezTo>
                      <a:pt x="417469" y="180108"/>
                      <a:pt x="427102" y="181343"/>
                      <a:pt x="436367" y="184049"/>
                    </a:cubicBezTo>
                    <a:cubicBezTo>
                      <a:pt x="443680" y="185965"/>
                      <a:pt x="448054" y="193448"/>
                      <a:pt x="446138" y="200760"/>
                    </a:cubicBezTo>
                    <a:cubicBezTo>
                      <a:pt x="446062" y="201049"/>
                      <a:pt x="445977" y="201334"/>
                      <a:pt x="445883" y="201617"/>
                    </a:cubicBezTo>
                    <a:cubicBezTo>
                      <a:pt x="443790" y="209426"/>
                      <a:pt x="435763" y="214061"/>
                      <a:pt x="427953" y="211969"/>
                    </a:cubicBezTo>
                    <a:cubicBezTo>
                      <a:pt x="427829" y="211935"/>
                      <a:pt x="427707" y="211901"/>
                      <a:pt x="427584" y="211864"/>
                    </a:cubicBezTo>
                    <a:cubicBezTo>
                      <a:pt x="398417" y="204219"/>
                      <a:pt x="367446" y="213881"/>
                      <a:pt x="347798" y="236751"/>
                    </a:cubicBezTo>
                    <a:cubicBezTo>
                      <a:pt x="343291" y="243464"/>
                      <a:pt x="334196" y="245252"/>
                      <a:pt x="327484" y="240744"/>
                    </a:cubicBezTo>
                    <a:cubicBezTo>
                      <a:pt x="320771" y="236238"/>
                      <a:pt x="318983" y="227142"/>
                      <a:pt x="323490" y="220430"/>
                    </a:cubicBezTo>
                    <a:cubicBezTo>
                      <a:pt x="324159" y="219434"/>
                      <a:pt x="324948" y="218524"/>
                      <a:pt x="325839" y="217720"/>
                    </a:cubicBezTo>
                    <a:close/>
                    <a:moveTo>
                      <a:pt x="245322" y="217720"/>
                    </a:moveTo>
                    <a:cubicBezTo>
                      <a:pt x="251325" y="223135"/>
                      <a:pt x="251803" y="232392"/>
                      <a:pt x="246387" y="238396"/>
                    </a:cubicBezTo>
                    <a:cubicBezTo>
                      <a:pt x="240972" y="244400"/>
                      <a:pt x="231715" y="244876"/>
                      <a:pt x="225711" y="239461"/>
                    </a:cubicBezTo>
                    <a:cubicBezTo>
                      <a:pt x="224820" y="238657"/>
                      <a:pt x="224032" y="237748"/>
                      <a:pt x="223362" y="236751"/>
                    </a:cubicBezTo>
                    <a:cubicBezTo>
                      <a:pt x="203715" y="213881"/>
                      <a:pt x="172744" y="204219"/>
                      <a:pt x="143577" y="211864"/>
                    </a:cubicBezTo>
                    <a:cubicBezTo>
                      <a:pt x="135825" y="214161"/>
                      <a:pt x="127679" y="209739"/>
                      <a:pt x="125383" y="201986"/>
                    </a:cubicBezTo>
                    <a:cubicBezTo>
                      <a:pt x="125346" y="201864"/>
                      <a:pt x="125311" y="201740"/>
                      <a:pt x="125278" y="201617"/>
                    </a:cubicBezTo>
                    <a:cubicBezTo>
                      <a:pt x="122888" y="194445"/>
                      <a:pt x="126765" y="186693"/>
                      <a:pt x="133937" y="184304"/>
                    </a:cubicBezTo>
                    <a:cubicBezTo>
                      <a:pt x="134220" y="184209"/>
                      <a:pt x="134505" y="184125"/>
                      <a:pt x="134794" y="184049"/>
                    </a:cubicBezTo>
                    <a:cubicBezTo>
                      <a:pt x="144059" y="181343"/>
                      <a:pt x="153692" y="180108"/>
                      <a:pt x="163341" y="180389"/>
                    </a:cubicBezTo>
                    <a:cubicBezTo>
                      <a:pt x="194897" y="179940"/>
                      <a:pt x="225000" y="193635"/>
                      <a:pt x="245395" y="217720"/>
                    </a:cubicBezTo>
                    <a:close/>
                    <a:moveTo>
                      <a:pt x="124473" y="292894"/>
                    </a:moveTo>
                    <a:cubicBezTo>
                      <a:pt x="124473" y="268638"/>
                      <a:pt x="144136" y="248975"/>
                      <a:pt x="168391" y="248975"/>
                    </a:cubicBezTo>
                    <a:cubicBezTo>
                      <a:pt x="192647" y="248975"/>
                      <a:pt x="212310" y="268638"/>
                      <a:pt x="212310" y="292894"/>
                    </a:cubicBezTo>
                    <a:cubicBezTo>
                      <a:pt x="212310" y="317149"/>
                      <a:pt x="192647" y="336812"/>
                      <a:pt x="168391" y="336812"/>
                    </a:cubicBezTo>
                    <a:cubicBezTo>
                      <a:pt x="144136" y="336812"/>
                      <a:pt x="124473" y="317149"/>
                      <a:pt x="124473" y="292894"/>
                    </a:cubicBezTo>
                    <a:close/>
                    <a:moveTo>
                      <a:pt x="430658" y="455539"/>
                    </a:moveTo>
                    <a:cubicBezTo>
                      <a:pt x="369113" y="535703"/>
                      <a:pt x="254236" y="550798"/>
                      <a:pt x="174071" y="489253"/>
                    </a:cubicBezTo>
                    <a:cubicBezTo>
                      <a:pt x="161410" y="479534"/>
                      <a:pt x="150076" y="468199"/>
                      <a:pt x="140357" y="455539"/>
                    </a:cubicBezTo>
                    <a:cubicBezTo>
                      <a:pt x="135424" y="449131"/>
                      <a:pt x="136621" y="439939"/>
                      <a:pt x="143028" y="435007"/>
                    </a:cubicBezTo>
                    <a:cubicBezTo>
                      <a:pt x="149436" y="430075"/>
                      <a:pt x="158628" y="431271"/>
                      <a:pt x="163560" y="437678"/>
                    </a:cubicBezTo>
                    <a:cubicBezTo>
                      <a:pt x="215243" y="505028"/>
                      <a:pt x="311738" y="517729"/>
                      <a:pt x="379087" y="466046"/>
                    </a:cubicBezTo>
                    <a:cubicBezTo>
                      <a:pt x="389741" y="457870"/>
                      <a:pt x="399278" y="448333"/>
                      <a:pt x="407454" y="437678"/>
                    </a:cubicBezTo>
                    <a:cubicBezTo>
                      <a:pt x="412386" y="431271"/>
                      <a:pt x="421578" y="430075"/>
                      <a:pt x="427986" y="435007"/>
                    </a:cubicBezTo>
                    <a:cubicBezTo>
                      <a:pt x="434394" y="439939"/>
                      <a:pt x="435590" y="449131"/>
                      <a:pt x="430658" y="455539"/>
                    </a:cubicBezTo>
                    <a:close/>
                    <a:moveTo>
                      <a:pt x="402623" y="336812"/>
                    </a:moveTo>
                    <a:cubicBezTo>
                      <a:pt x="378368" y="336812"/>
                      <a:pt x="358705" y="317149"/>
                      <a:pt x="358705" y="292894"/>
                    </a:cubicBezTo>
                    <a:cubicBezTo>
                      <a:pt x="358705" y="268638"/>
                      <a:pt x="378368" y="248975"/>
                      <a:pt x="402623" y="248975"/>
                    </a:cubicBezTo>
                    <a:cubicBezTo>
                      <a:pt x="426879" y="248975"/>
                      <a:pt x="446542" y="268638"/>
                      <a:pt x="446542" y="292894"/>
                    </a:cubicBezTo>
                    <a:cubicBezTo>
                      <a:pt x="446542" y="317149"/>
                      <a:pt x="426879" y="336812"/>
                      <a:pt x="402623" y="336812"/>
                    </a:cubicBezTo>
                    <a:close/>
                  </a:path>
                </a:pathLst>
              </a:custGeom>
              <a:solidFill>
                <a:schemeClr val="tx1"/>
              </a:solidFill>
              <a:ln w="72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BD710F-8D91-5DB7-E310-C176E81FE496}"/>
                  </a:ext>
                </a:extLst>
              </p:cNvPr>
              <p:cNvSpPr txBox="1"/>
              <p:nvPr/>
            </p:nvSpPr>
            <p:spPr>
              <a:xfrm>
                <a:off x="1865021" y="2640258"/>
                <a:ext cx="6319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BOSS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DFDF190-316B-9B8A-96BD-36B3EAEECBA2}"/>
                </a:ext>
              </a:extLst>
            </p:cNvPr>
            <p:cNvGrpSpPr/>
            <p:nvPr/>
          </p:nvGrpSpPr>
          <p:grpSpPr>
            <a:xfrm>
              <a:off x="6181769" y="4542147"/>
              <a:ext cx="707245" cy="1108014"/>
              <a:chOff x="758170" y="2571750"/>
              <a:chExt cx="707245" cy="1108014"/>
            </a:xfrm>
          </p:grpSpPr>
          <p:pic>
            <p:nvPicPr>
              <p:cNvPr id="36" name="그래픽 35" descr="사용자 단색으로 채워진">
                <a:extLst>
                  <a:ext uri="{FF2B5EF4-FFF2-40B4-BE49-F238E27FC236}">
                    <a16:creationId xmlns:a16="http://schemas.microsoft.com/office/drawing/2014/main" id="{CCB5C4F9-0513-1EE2-F2EE-0E1FD41E6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37" name="Google Shape;80;p14">
                <a:extLst>
                  <a:ext uri="{FF2B5EF4-FFF2-40B4-BE49-F238E27FC236}">
                    <a16:creationId xmlns:a16="http://schemas.microsoft.com/office/drawing/2014/main" id="{9CDA36A5-17F5-7922-FC96-93F51B67186B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D64494-E30E-681A-07CB-273EE3019C29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USER2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ADF9B0E-E4BC-5A20-81AA-8145C6726F12}"/>
                </a:ext>
              </a:extLst>
            </p:cNvPr>
            <p:cNvGrpSpPr/>
            <p:nvPr/>
          </p:nvGrpSpPr>
          <p:grpSpPr>
            <a:xfrm>
              <a:off x="8514407" y="1171533"/>
              <a:ext cx="707245" cy="1108014"/>
              <a:chOff x="758170" y="2571750"/>
              <a:chExt cx="707245" cy="1108014"/>
            </a:xfrm>
          </p:grpSpPr>
          <p:pic>
            <p:nvPicPr>
              <p:cNvPr id="40" name="그래픽 39" descr="사용자 단색으로 채워진">
                <a:extLst>
                  <a:ext uri="{FF2B5EF4-FFF2-40B4-BE49-F238E27FC236}">
                    <a16:creationId xmlns:a16="http://schemas.microsoft.com/office/drawing/2014/main" id="{D554A386-8D97-59EC-A6DC-591BF0F8C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41" name="Google Shape;80;p14">
                <a:extLst>
                  <a:ext uri="{FF2B5EF4-FFF2-40B4-BE49-F238E27FC236}">
                    <a16:creationId xmlns:a16="http://schemas.microsoft.com/office/drawing/2014/main" id="{CE893569-7AFF-71D4-5C66-D8C5FBF59D2D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rgbClr val="00B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4D6E3D-2973-1426-2DE6-D5D4EDE88EBF}"/>
                  </a:ext>
                </a:extLst>
              </p:cNvPr>
              <p:cNvSpPr txBox="1"/>
              <p:nvPr/>
            </p:nvSpPr>
            <p:spPr>
              <a:xfrm>
                <a:off x="758170" y="3371987"/>
                <a:ext cx="707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USER3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A2A55FA-0747-7225-9B15-30EFFD0553EB}"/>
                </a:ext>
              </a:extLst>
            </p:cNvPr>
            <p:cNvGrpSpPr/>
            <p:nvPr/>
          </p:nvGrpSpPr>
          <p:grpSpPr>
            <a:xfrm>
              <a:off x="5940533" y="947021"/>
              <a:ext cx="712054" cy="1108014"/>
              <a:chOff x="755766" y="2571750"/>
              <a:chExt cx="712054" cy="1108014"/>
            </a:xfrm>
          </p:grpSpPr>
          <p:pic>
            <p:nvPicPr>
              <p:cNvPr id="44" name="그래픽 43" descr="사용자 단색으로 채워진">
                <a:extLst>
                  <a:ext uri="{FF2B5EF4-FFF2-40B4-BE49-F238E27FC236}">
                    <a16:creationId xmlns:a16="http://schemas.microsoft.com/office/drawing/2014/main" id="{68CC8F3B-47BC-4E52-116B-4E4191C34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45" name="Google Shape;80;p14">
                <a:extLst>
                  <a:ext uri="{FF2B5EF4-FFF2-40B4-BE49-F238E27FC236}">
                    <a16:creationId xmlns:a16="http://schemas.microsoft.com/office/drawing/2014/main" id="{41CFF944-72B6-D15C-A8F5-F4D68C37D625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673135-31E1-9B77-0805-DFDC4F600269}"/>
                  </a:ext>
                </a:extLst>
              </p:cNvPr>
              <p:cNvSpPr txBox="1"/>
              <p:nvPr/>
            </p:nvSpPr>
            <p:spPr>
              <a:xfrm>
                <a:off x="755766" y="3371987"/>
                <a:ext cx="7120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USER4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  <p:sp>
          <p:nvSpPr>
            <p:cNvPr id="47" name="Google Shape;80;p14">
              <a:extLst>
                <a:ext uri="{FF2B5EF4-FFF2-40B4-BE49-F238E27FC236}">
                  <a16:creationId xmlns:a16="http://schemas.microsoft.com/office/drawing/2014/main" id="{22F3858F-8A53-714D-804E-4013C3195CD9}"/>
                </a:ext>
              </a:extLst>
            </p:cNvPr>
            <p:cNvSpPr/>
            <p:nvPr/>
          </p:nvSpPr>
          <p:spPr>
            <a:xfrm>
              <a:off x="7142154" y="665395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화살표: 아래쪽 47">
              <a:extLst>
                <a:ext uri="{FF2B5EF4-FFF2-40B4-BE49-F238E27FC236}">
                  <a16:creationId xmlns:a16="http://schemas.microsoft.com/office/drawing/2014/main" id="{4F4E534D-B3F1-5D53-240E-1D349CC562B8}"/>
                </a:ext>
              </a:extLst>
            </p:cNvPr>
            <p:cNvSpPr/>
            <p:nvPr/>
          </p:nvSpPr>
          <p:spPr>
            <a:xfrm>
              <a:off x="6911599" y="1941813"/>
              <a:ext cx="775074" cy="1891192"/>
            </a:xfrm>
            <a:prstGeom prst="downArrow">
              <a:avLst/>
            </a:prstGeom>
            <a:pattFill prst="wdUpDiag">
              <a:fgClr>
                <a:srgbClr val="FF0000"/>
              </a:fgClr>
              <a:bgClr>
                <a:schemeClr val="bg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원통형 48">
              <a:extLst>
                <a:ext uri="{FF2B5EF4-FFF2-40B4-BE49-F238E27FC236}">
                  <a16:creationId xmlns:a16="http://schemas.microsoft.com/office/drawing/2014/main" id="{CE984879-B346-2BF8-1AC3-7E841E70E652}"/>
                </a:ext>
              </a:extLst>
            </p:cNvPr>
            <p:cNvSpPr/>
            <p:nvPr/>
          </p:nvSpPr>
          <p:spPr>
            <a:xfrm>
              <a:off x="7089088" y="2941909"/>
              <a:ext cx="427130" cy="666237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00B5690-1F72-DA80-606A-C27078139C04}"/>
                </a:ext>
              </a:extLst>
            </p:cNvPr>
            <p:cNvGrpSpPr/>
            <p:nvPr/>
          </p:nvGrpSpPr>
          <p:grpSpPr>
            <a:xfrm>
              <a:off x="6951925" y="3374143"/>
              <a:ext cx="694421" cy="1108014"/>
              <a:chOff x="764582" y="2571750"/>
              <a:chExt cx="694421" cy="1108014"/>
            </a:xfrm>
          </p:grpSpPr>
          <p:pic>
            <p:nvPicPr>
              <p:cNvPr id="32" name="그래픽 31" descr="사용자 단색으로 채워진">
                <a:extLst>
                  <a:ext uri="{FF2B5EF4-FFF2-40B4-BE49-F238E27FC236}">
                    <a16:creationId xmlns:a16="http://schemas.microsoft.com/office/drawing/2014/main" id="{BE494869-096B-0486-F76D-DD78A654C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085" y="2841688"/>
                <a:ext cx="663414" cy="663414"/>
              </a:xfrm>
              <a:prstGeom prst="rect">
                <a:avLst/>
              </a:prstGeom>
            </p:spPr>
          </p:pic>
          <p:sp>
            <p:nvSpPr>
              <p:cNvPr id="33" name="Google Shape;80;p14">
                <a:extLst>
                  <a:ext uri="{FF2B5EF4-FFF2-40B4-BE49-F238E27FC236}">
                    <a16:creationId xmlns:a16="http://schemas.microsoft.com/office/drawing/2014/main" id="{8075569D-F645-D05A-93D0-422FCB9C056C}"/>
                  </a:ext>
                </a:extLst>
              </p:cNvPr>
              <p:cNvSpPr/>
              <p:nvPr/>
            </p:nvSpPr>
            <p:spPr>
              <a:xfrm>
                <a:off x="943566" y="2571750"/>
                <a:ext cx="336452" cy="32949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AB9A08-BE87-2277-4F96-167CBDC413AE}"/>
                  </a:ext>
                </a:extLst>
              </p:cNvPr>
              <p:cNvSpPr txBox="1"/>
              <p:nvPr/>
            </p:nvSpPr>
            <p:spPr>
              <a:xfrm>
                <a:off x="764582" y="3371987"/>
                <a:ext cx="6944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Microsoft GothicNeo Light" panose="020B0300000101010101" pitchFamily="50" charset="-127"/>
                    <a:ea typeface="Microsoft GothicNeo Light" panose="020B0300000101010101" pitchFamily="50" charset="-127"/>
                    <a:cs typeface="Microsoft GothicNeo Light" panose="020B0300000101010101" pitchFamily="50" charset="-127"/>
                  </a:rPr>
                  <a:t>USER1</a:t>
                </a:r>
                <a:endPara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453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B55BD9D-0586-2859-449F-F760912C582A}"/>
              </a:ext>
            </a:extLst>
          </p:cNvPr>
          <p:cNvSpPr/>
          <p:nvPr/>
        </p:nvSpPr>
        <p:spPr>
          <a:xfrm>
            <a:off x="349904" y="233037"/>
            <a:ext cx="4193005" cy="5781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폭발: 8pt 23">
            <a:extLst>
              <a:ext uri="{FF2B5EF4-FFF2-40B4-BE49-F238E27FC236}">
                <a16:creationId xmlns:a16="http://schemas.microsoft.com/office/drawing/2014/main" id="{57B572B4-11CA-3D2D-524D-99561535FCFE}"/>
              </a:ext>
            </a:extLst>
          </p:cNvPr>
          <p:cNvSpPr/>
          <p:nvPr/>
        </p:nvSpPr>
        <p:spPr>
          <a:xfrm>
            <a:off x="557134" y="6293764"/>
            <a:ext cx="313975" cy="369048"/>
          </a:xfrm>
          <a:prstGeom prst="irregularSeal1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DFDF190-316B-9B8A-96BD-36B3EAEECBA2}"/>
              </a:ext>
            </a:extLst>
          </p:cNvPr>
          <p:cNvGrpSpPr/>
          <p:nvPr/>
        </p:nvGrpSpPr>
        <p:grpSpPr>
          <a:xfrm>
            <a:off x="1258586" y="4542147"/>
            <a:ext cx="707245" cy="1108014"/>
            <a:chOff x="758170" y="2571750"/>
            <a:chExt cx="707245" cy="1108014"/>
          </a:xfrm>
        </p:grpSpPr>
        <p:pic>
          <p:nvPicPr>
            <p:cNvPr id="36" name="그래픽 35" descr="사용자 단색으로 채워진">
              <a:extLst>
                <a:ext uri="{FF2B5EF4-FFF2-40B4-BE49-F238E27FC236}">
                  <a16:creationId xmlns:a16="http://schemas.microsoft.com/office/drawing/2014/main" id="{CCB5C4F9-0513-1EE2-F2EE-0E1FD41E6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37" name="Google Shape;80;p14">
              <a:extLst>
                <a:ext uri="{FF2B5EF4-FFF2-40B4-BE49-F238E27FC236}">
                  <a16:creationId xmlns:a16="http://schemas.microsoft.com/office/drawing/2014/main" id="{9CDA36A5-17F5-7922-FC96-93F51B67186B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rgbClr val="FF000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D64494-E30E-681A-07CB-273EE3019C29}"/>
                </a:ext>
              </a:extLst>
            </p:cNvPr>
            <p:cNvSpPr txBox="1"/>
            <p:nvPr/>
          </p:nvSpPr>
          <p:spPr>
            <a:xfrm>
              <a:off x="758170" y="33719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USER2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ADF9B0E-E4BC-5A20-81AA-8145C6726F12}"/>
              </a:ext>
            </a:extLst>
          </p:cNvPr>
          <p:cNvGrpSpPr/>
          <p:nvPr/>
        </p:nvGrpSpPr>
        <p:grpSpPr>
          <a:xfrm>
            <a:off x="3591224" y="1171533"/>
            <a:ext cx="707245" cy="1108014"/>
            <a:chOff x="758170" y="2571750"/>
            <a:chExt cx="707245" cy="1108014"/>
          </a:xfrm>
        </p:grpSpPr>
        <p:pic>
          <p:nvPicPr>
            <p:cNvPr id="40" name="그래픽 39" descr="사용자 단색으로 채워진">
              <a:extLst>
                <a:ext uri="{FF2B5EF4-FFF2-40B4-BE49-F238E27FC236}">
                  <a16:creationId xmlns:a16="http://schemas.microsoft.com/office/drawing/2014/main" id="{D554A386-8D97-59EC-A6DC-591BF0F8C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41" name="Google Shape;80;p14">
              <a:extLst>
                <a:ext uri="{FF2B5EF4-FFF2-40B4-BE49-F238E27FC236}">
                  <a16:creationId xmlns:a16="http://schemas.microsoft.com/office/drawing/2014/main" id="{CE893569-7AFF-71D4-5C66-D8C5FBF59D2D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rgbClr val="00B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4D6E3D-2973-1426-2DE6-D5D4EDE88EBF}"/>
                </a:ext>
              </a:extLst>
            </p:cNvPr>
            <p:cNvSpPr txBox="1"/>
            <p:nvPr/>
          </p:nvSpPr>
          <p:spPr>
            <a:xfrm>
              <a:off x="758170" y="337198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USER3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A2A55FA-0747-7225-9B15-30EFFD0553EB}"/>
              </a:ext>
            </a:extLst>
          </p:cNvPr>
          <p:cNvGrpSpPr/>
          <p:nvPr/>
        </p:nvGrpSpPr>
        <p:grpSpPr>
          <a:xfrm>
            <a:off x="1017350" y="947021"/>
            <a:ext cx="712054" cy="1108014"/>
            <a:chOff x="755766" y="2571750"/>
            <a:chExt cx="712054" cy="1108014"/>
          </a:xfrm>
        </p:grpSpPr>
        <p:pic>
          <p:nvPicPr>
            <p:cNvPr id="44" name="그래픽 43" descr="사용자 단색으로 채워진">
              <a:extLst>
                <a:ext uri="{FF2B5EF4-FFF2-40B4-BE49-F238E27FC236}">
                  <a16:creationId xmlns:a16="http://schemas.microsoft.com/office/drawing/2014/main" id="{68CC8F3B-47BC-4E52-116B-4E4191C34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45" name="Google Shape;80;p14">
              <a:extLst>
                <a:ext uri="{FF2B5EF4-FFF2-40B4-BE49-F238E27FC236}">
                  <a16:creationId xmlns:a16="http://schemas.microsoft.com/office/drawing/2014/main" id="{41CFF944-72B6-D15C-A8F5-F4D68C37D625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673135-31E1-9B77-0805-DFDC4F600269}"/>
                </a:ext>
              </a:extLst>
            </p:cNvPr>
            <p:cNvSpPr txBox="1"/>
            <p:nvPr/>
          </p:nvSpPr>
          <p:spPr>
            <a:xfrm>
              <a:off x="755766" y="3371987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USER4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F4E534D-B3F1-5D53-240E-1D349CC562B8}"/>
              </a:ext>
            </a:extLst>
          </p:cNvPr>
          <p:cNvSpPr/>
          <p:nvPr/>
        </p:nvSpPr>
        <p:spPr>
          <a:xfrm>
            <a:off x="1988416" y="2941909"/>
            <a:ext cx="775074" cy="891096"/>
          </a:xfrm>
          <a:prstGeom prst="downArrow">
            <a:avLst/>
          </a:prstGeom>
          <a:pattFill prst="wdUpDiag">
            <a:fgClr>
              <a:srgbClr val="FF0000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원통형 48">
            <a:extLst>
              <a:ext uri="{FF2B5EF4-FFF2-40B4-BE49-F238E27FC236}">
                <a16:creationId xmlns:a16="http://schemas.microsoft.com/office/drawing/2014/main" id="{CE984879-B346-2BF8-1AC3-7E841E70E652}"/>
              </a:ext>
            </a:extLst>
          </p:cNvPr>
          <p:cNvSpPr/>
          <p:nvPr/>
        </p:nvSpPr>
        <p:spPr>
          <a:xfrm>
            <a:off x="2165905" y="2941909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00B5690-1F72-DA80-606A-C27078139C04}"/>
              </a:ext>
            </a:extLst>
          </p:cNvPr>
          <p:cNvGrpSpPr/>
          <p:nvPr/>
        </p:nvGrpSpPr>
        <p:grpSpPr>
          <a:xfrm>
            <a:off x="2028742" y="3374143"/>
            <a:ext cx="694421" cy="1108014"/>
            <a:chOff x="764582" y="2571750"/>
            <a:chExt cx="694421" cy="1108014"/>
          </a:xfrm>
        </p:grpSpPr>
        <p:pic>
          <p:nvPicPr>
            <p:cNvPr id="32" name="그래픽 31" descr="사용자 단색으로 채워진">
              <a:extLst>
                <a:ext uri="{FF2B5EF4-FFF2-40B4-BE49-F238E27FC236}">
                  <a16:creationId xmlns:a16="http://schemas.microsoft.com/office/drawing/2014/main" id="{BE494869-096B-0486-F76D-DD78A654C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085" y="2841688"/>
              <a:ext cx="663414" cy="663414"/>
            </a:xfrm>
            <a:prstGeom prst="rect">
              <a:avLst/>
            </a:prstGeom>
          </p:spPr>
        </p:pic>
        <p:sp>
          <p:nvSpPr>
            <p:cNvPr id="33" name="Google Shape;80;p14">
              <a:extLst>
                <a:ext uri="{FF2B5EF4-FFF2-40B4-BE49-F238E27FC236}">
                  <a16:creationId xmlns:a16="http://schemas.microsoft.com/office/drawing/2014/main" id="{8075569D-F645-D05A-93D0-422FCB9C056C}"/>
                </a:ext>
              </a:extLst>
            </p:cNvPr>
            <p:cNvSpPr/>
            <p:nvPr/>
          </p:nvSpPr>
          <p:spPr>
            <a:xfrm>
              <a:off x="943566" y="2571750"/>
              <a:ext cx="336452" cy="32949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AB9A08-BE87-2277-4F96-167CBDC413AE}"/>
                </a:ext>
              </a:extLst>
            </p:cNvPr>
            <p:cNvSpPr txBox="1"/>
            <p:nvPr/>
          </p:nvSpPr>
          <p:spPr>
            <a:xfrm>
              <a:off x="764582" y="3371987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USER1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3AB69A-AB0B-9838-9FD2-4E0BA3004D6A}"/>
              </a:ext>
            </a:extLst>
          </p:cNvPr>
          <p:cNvGrpSpPr/>
          <p:nvPr/>
        </p:nvGrpSpPr>
        <p:grpSpPr>
          <a:xfrm>
            <a:off x="2110421" y="2254600"/>
            <a:ext cx="531062" cy="691867"/>
            <a:chOff x="1865021" y="2124792"/>
            <a:chExt cx="631904" cy="823243"/>
          </a:xfrm>
        </p:grpSpPr>
        <p:sp>
          <p:nvSpPr>
            <p:cNvPr id="29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3D9FB69C-E766-8E41-D655-66AC29B402F5}"/>
                </a:ext>
              </a:extLst>
            </p:cNvPr>
            <p:cNvSpPr/>
            <p:nvPr/>
          </p:nvSpPr>
          <p:spPr>
            <a:xfrm>
              <a:off x="1925137" y="2124792"/>
              <a:ext cx="511672" cy="550914"/>
            </a:xfrm>
            <a:custGeom>
              <a:avLst/>
              <a:gdLst>
                <a:gd name="connsiteX0" fmla="*/ 566293 w 571014"/>
                <a:gd name="connsiteY0" fmla="*/ 70447 h 614808"/>
                <a:gd name="connsiteX1" fmla="*/ 537014 w 571014"/>
                <a:gd name="connsiteY1" fmla="*/ 6033 h 614808"/>
                <a:gd name="connsiteX2" fmla="*/ 516565 w 571014"/>
                <a:gd name="connsiteY2" fmla="*/ 2799 h 614808"/>
                <a:gd name="connsiteX3" fmla="*/ 510589 w 571014"/>
                <a:gd name="connsiteY3" fmla="*/ 13353 h 614808"/>
                <a:gd name="connsiteX4" fmla="*/ 432415 w 571014"/>
                <a:gd name="connsiteY4" fmla="*/ 100604 h 614808"/>
                <a:gd name="connsiteX5" fmla="*/ 138600 w 571014"/>
                <a:gd name="connsiteY5" fmla="*/ 100604 h 614808"/>
                <a:gd name="connsiteX6" fmla="*/ 60425 w 571014"/>
                <a:gd name="connsiteY6" fmla="*/ 13719 h 614808"/>
                <a:gd name="connsiteX7" fmla="*/ 44554 w 571014"/>
                <a:gd name="connsiteY7" fmla="*/ 424 h 614808"/>
                <a:gd name="connsiteX8" fmla="*/ 34001 w 571014"/>
                <a:gd name="connsiteY8" fmla="*/ 6399 h 614808"/>
                <a:gd name="connsiteX9" fmla="*/ 4722 w 571014"/>
                <a:gd name="connsiteY9" fmla="*/ 70813 h 614808"/>
                <a:gd name="connsiteX10" fmla="*/ 36636 w 571014"/>
                <a:gd name="connsiteY10" fmla="*/ 212377 h 614808"/>
                <a:gd name="connsiteX11" fmla="*/ 161287 w 571014"/>
                <a:gd name="connsiteY11" fmla="*/ 585469 h 614808"/>
                <a:gd name="connsiteX12" fmla="*/ 534379 w 571014"/>
                <a:gd name="connsiteY12" fmla="*/ 460817 h 614808"/>
                <a:gd name="connsiteX13" fmla="*/ 534379 w 571014"/>
                <a:gd name="connsiteY13" fmla="*/ 212377 h 614808"/>
                <a:gd name="connsiteX14" fmla="*/ 566293 w 571014"/>
                <a:gd name="connsiteY14" fmla="*/ 70447 h 614808"/>
                <a:gd name="connsiteX15" fmla="*/ 325839 w 571014"/>
                <a:gd name="connsiteY15" fmla="*/ 217720 h 614808"/>
                <a:gd name="connsiteX16" fmla="*/ 407820 w 571014"/>
                <a:gd name="connsiteY16" fmla="*/ 180389 h 614808"/>
                <a:gd name="connsiteX17" fmla="*/ 436367 w 571014"/>
                <a:gd name="connsiteY17" fmla="*/ 184049 h 614808"/>
                <a:gd name="connsiteX18" fmla="*/ 446138 w 571014"/>
                <a:gd name="connsiteY18" fmla="*/ 200760 h 614808"/>
                <a:gd name="connsiteX19" fmla="*/ 445883 w 571014"/>
                <a:gd name="connsiteY19" fmla="*/ 201617 h 614808"/>
                <a:gd name="connsiteX20" fmla="*/ 427953 w 571014"/>
                <a:gd name="connsiteY20" fmla="*/ 211969 h 614808"/>
                <a:gd name="connsiteX21" fmla="*/ 427584 w 571014"/>
                <a:gd name="connsiteY21" fmla="*/ 211864 h 614808"/>
                <a:gd name="connsiteX22" fmla="*/ 347798 w 571014"/>
                <a:gd name="connsiteY22" fmla="*/ 236751 h 614808"/>
                <a:gd name="connsiteX23" fmla="*/ 327484 w 571014"/>
                <a:gd name="connsiteY23" fmla="*/ 240744 h 614808"/>
                <a:gd name="connsiteX24" fmla="*/ 323490 w 571014"/>
                <a:gd name="connsiteY24" fmla="*/ 220430 h 614808"/>
                <a:gd name="connsiteX25" fmla="*/ 325839 w 571014"/>
                <a:gd name="connsiteY25" fmla="*/ 217720 h 614808"/>
                <a:gd name="connsiteX26" fmla="*/ 245322 w 571014"/>
                <a:gd name="connsiteY26" fmla="*/ 217720 h 614808"/>
                <a:gd name="connsiteX27" fmla="*/ 246387 w 571014"/>
                <a:gd name="connsiteY27" fmla="*/ 238396 h 614808"/>
                <a:gd name="connsiteX28" fmla="*/ 225711 w 571014"/>
                <a:gd name="connsiteY28" fmla="*/ 239461 h 614808"/>
                <a:gd name="connsiteX29" fmla="*/ 223362 w 571014"/>
                <a:gd name="connsiteY29" fmla="*/ 236751 h 614808"/>
                <a:gd name="connsiteX30" fmla="*/ 143577 w 571014"/>
                <a:gd name="connsiteY30" fmla="*/ 211864 h 614808"/>
                <a:gd name="connsiteX31" fmla="*/ 125383 w 571014"/>
                <a:gd name="connsiteY31" fmla="*/ 201986 h 614808"/>
                <a:gd name="connsiteX32" fmla="*/ 125278 w 571014"/>
                <a:gd name="connsiteY32" fmla="*/ 201617 h 614808"/>
                <a:gd name="connsiteX33" fmla="*/ 133937 w 571014"/>
                <a:gd name="connsiteY33" fmla="*/ 184304 h 614808"/>
                <a:gd name="connsiteX34" fmla="*/ 134794 w 571014"/>
                <a:gd name="connsiteY34" fmla="*/ 184049 h 614808"/>
                <a:gd name="connsiteX35" fmla="*/ 163341 w 571014"/>
                <a:gd name="connsiteY35" fmla="*/ 180389 h 614808"/>
                <a:gd name="connsiteX36" fmla="*/ 245395 w 571014"/>
                <a:gd name="connsiteY36" fmla="*/ 217720 h 614808"/>
                <a:gd name="connsiteX37" fmla="*/ 124473 w 571014"/>
                <a:gd name="connsiteY37" fmla="*/ 292894 h 614808"/>
                <a:gd name="connsiteX38" fmla="*/ 168391 w 571014"/>
                <a:gd name="connsiteY38" fmla="*/ 248975 h 614808"/>
                <a:gd name="connsiteX39" fmla="*/ 212310 w 571014"/>
                <a:gd name="connsiteY39" fmla="*/ 292894 h 614808"/>
                <a:gd name="connsiteX40" fmla="*/ 168391 w 571014"/>
                <a:gd name="connsiteY40" fmla="*/ 336812 h 614808"/>
                <a:gd name="connsiteX41" fmla="*/ 124473 w 571014"/>
                <a:gd name="connsiteY41" fmla="*/ 292894 h 614808"/>
                <a:gd name="connsiteX42" fmla="*/ 430658 w 571014"/>
                <a:gd name="connsiteY42" fmla="*/ 455539 h 614808"/>
                <a:gd name="connsiteX43" fmla="*/ 174071 w 571014"/>
                <a:gd name="connsiteY43" fmla="*/ 489253 h 614808"/>
                <a:gd name="connsiteX44" fmla="*/ 140357 w 571014"/>
                <a:gd name="connsiteY44" fmla="*/ 455539 h 614808"/>
                <a:gd name="connsiteX45" fmla="*/ 143028 w 571014"/>
                <a:gd name="connsiteY45" fmla="*/ 435007 h 614808"/>
                <a:gd name="connsiteX46" fmla="*/ 163560 w 571014"/>
                <a:gd name="connsiteY46" fmla="*/ 437678 h 614808"/>
                <a:gd name="connsiteX47" fmla="*/ 379087 w 571014"/>
                <a:gd name="connsiteY47" fmla="*/ 466046 h 614808"/>
                <a:gd name="connsiteX48" fmla="*/ 407454 w 571014"/>
                <a:gd name="connsiteY48" fmla="*/ 437678 h 614808"/>
                <a:gd name="connsiteX49" fmla="*/ 427986 w 571014"/>
                <a:gd name="connsiteY49" fmla="*/ 435007 h 614808"/>
                <a:gd name="connsiteX50" fmla="*/ 430658 w 571014"/>
                <a:gd name="connsiteY50" fmla="*/ 455539 h 614808"/>
                <a:gd name="connsiteX51" fmla="*/ 402623 w 571014"/>
                <a:gd name="connsiteY51" fmla="*/ 336812 h 614808"/>
                <a:gd name="connsiteX52" fmla="*/ 358705 w 571014"/>
                <a:gd name="connsiteY52" fmla="*/ 292894 h 614808"/>
                <a:gd name="connsiteX53" fmla="*/ 402623 w 571014"/>
                <a:gd name="connsiteY53" fmla="*/ 248975 h 614808"/>
                <a:gd name="connsiteX54" fmla="*/ 446542 w 571014"/>
                <a:gd name="connsiteY54" fmla="*/ 292894 h 614808"/>
                <a:gd name="connsiteX55" fmla="*/ 402623 w 571014"/>
                <a:gd name="connsiteY55" fmla="*/ 336812 h 61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1014" h="614808">
                  <a:moveTo>
                    <a:pt x="566293" y="70447"/>
                  </a:moveTo>
                  <a:cubicBezTo>
                    <a:pt x="560974" y="47222"/>
                    <a:pt x="551015" y="25312"/>
                    <a:pt x="537014" y="6033"/>
                  </a:cubicBezTo>
                  <a:cubicBezTo>
                    <a:pt x="532260" y="-507"/>
                    <a:pt x="523105" y="-1955"/>
                    <a:pt x="516565" y="2799"/>
                  </a:cubicBezTo>
                  <a:cubicBezTo>
                    <a:pt x="513141" y="5288"/>
                    <a:pt x="510962" y="9136"/>
                    <a:pt x="510589" y="13353"/>
                  </a:cubicBezTo>
                  <a:cubicBezTo>
                    <a:pt x="507644" y="56931"/>
                    <a:pt x="475409" y="92909"/>
                    <a:pt x="432415" y="100604"/>
                  </a:cubicBezTo>
                  <a:cubicBezTo>
                    <a:pt x="342466" y="44657"/>
                    <a:pt x="228549" y="44657"/>
                    <a:pt x="138600" y="100604"/>
                  </a:cubicBezTo>
                  <a:cubicBezTo>
                    <a:pt x="95729" y="92943"/>
                    <a:pt x="63531" y="57157"/>
                    <a:pt x="60425" y="13719"/>
                  </a:cubicBezTo>
                  <a:cubicBezTo>
                    <a:pt x="59713" y="5665"/>
                    <a:pt x="52608" y="-288"/>
                    <a:pt x="44554" y="424"/>
                  </a:cubicBezTo>
                  <a:cubicBezTo>
                    <a:pt x="40338" y="796"/>
                    <a:pt x="36489" y="2975"/>
                    <a:pt x="34001" y="6399"/>
                  </a:cubicBezTo>
                  <a:cubicBezTo>
                    <a:pt x="19999" y="25678"/>
                    <a:pt x="10041" y="47588"/>
                    <a:pt x="4722" y="70813"/>
                  </a:cubicBezTo>
                  <a:cubicBezTo>
                    <a:pt x="-7795" y="124540"/>
                    <a:pt x="5161" y="177901"/>
                    <a:pt x="36636" y="212377"/>
                  </a:cubicBezTo>
                  <a:cubicBezTo>
                    <a:pt x="-31969" y="349825"/>
                    <a:pt x="23839" y="516864"/>
                    <a:pt x="161287" y="585469"/>
                  </a:cubicBezTo>
                  <a:cubicBezTo>
                    <a:pt x="298735" y="654073"/>
                    <a:pt x="465774" y="598265"/>
                    <a:pt x="534379" y="460817"/>
                  </a:cubicBezTo>
                  <a:cubicBezTo>
                    <a:pt x="573417" y="382605"/>
                    <a:pt x="573417" y="290590"/>
                    <a:pt x="534379" y="212377"/>
                  </a:cubicBezTo>
                  <a:cubicBezTo>
                    <a:pt x="565854" y="177901"/>
                    <a:pt x="578810" y="124540"/>
                    <a:pt x="566293" y="70447"/>
                  </a:cubicBezTo>
                  <a:close/>
                  <a:moveTo>
                    <a:pt x="325839" y="217720"/>
                  </a:moveTo>
                  <a:cubicBezTo>
                    <a:pt x="346218" y="193655"/>
                    <a:pt x="376289" y="179962"/>
                    <a:pt x="407820" y="180389"/>
                  </a:cubicBezTo>
                  <a:cubicBezTo>
                    <a:pt x="417469" y="180108"/>
                    <a:pt x="427102" y="181343"/>
                    <a:pt x="436367" y="184049"/>
                  </a:cubicBezTo>
                  <a:cubicBezTo>
                    <a:pt x="443680" y="185965"/>
                    <a:pt x="448054" y="193448"/>
                    <a:pt x="446138" y="200760"/>
                  </a:cubicBezTo>
                  <a:cubicBezTo>
                    <a:pt x="446062" y="201049"/>
                    <a:pt x="445977" y="201334"/>
                    <a:pt x="445883" y="201617"/>
                  </a:cubicBezTo>
                  <a:cubicBezTo>
                    <a:pt x="443790" y="209426"/>
                    <a:pt x="435763" y="214061"/>
                    <a:pt x="427953" y="211969"/>
                  </a:cubicBezTo>
                  <a:cubicBezTo>
                    <a:pt x="427829" y="211935"/>
                    <a:pt x="427707" y="211901"/>
                    <a:pt x="427584" y="211864"/>
                  </a:cubicBezTo>
                  <a:cubicBezTo>
                    <a:pt x="398417" y="204219"/>
                    <a:pt x="367446" y="213881"/>
                    <a:pt x="347798" y="236751"/>
                  </a:cubicBezTo>
                  <a:cubicBezTo>
                    <a:pt x="343291" y="243464"/>
                    <a:pt x="334196" y="245252"/>
                    <a:pt x="327484" y="240744"/>
                  </a:cubicBezTo>
                  <a:cubicBezTo>
                    <a:pt x="320771" y="236238"/>
                    <a:pt x="318983" y="227142"/>
                    <a:pt x="323490" y="220430"/>
                  </a:cubicBezTo>
                  <a:cubicBezTo>
                    <a:pt x="324159" y="219434"/>
                    <a:pt x="324948" y="218524"/>
                    <a:pt x="325839" y="217720"/>
                  </a:cubicBezTo>
                  <a:close/>
                  <a:moveTo>
                    <a:pt x="245322" y="217720"/>
                  </a:moveTo>
                  <a:cubicBezTo>
                    <a:pt x="251325" y="223135"/>
                    <a:pt x="251803" y="232392"/>
                    <a:pt x="246387" y="238396"/>
                  </a:cubicBezTo>
                  <a:cubicBezTo>
                    <a:pt x="240972" y="244400"/>
                    <a:pt x="231715" y="244876"/>
                    <a:pt x="225711" y="239461"/>
                  </a:cubicBezTo>
                  <a:cubicBezTo>
                    <a:pt x="224820" y="238657"/>
                    <a:pt x="224032" y="237748"/>
                    <a:pt x="223362" y="236751"/>
                  </a:cubicBezTo>
                  <a:cubicBezTo>
                    <a:pt x="203715" y="213881"/>
                    <a:pt x="172744" y="204219"/>
                    <a:pt x="143577" y="211864"/>
                  </a:cubicBezTo>
                  <a:cubicBezTo>
                    <a:pt x="135825" y="214161"/>
                    <a:pt x="127679" y="209739"/>
                    <a:pt x="125383" y="201986"/>
                  </a:cubicBezTo>
                  <a:cubicBezTo>
                    <a:pt x="125346" y="201864"/>
                    <a:pt x="125311" y="201740"/>
                    <a:pt x="125278" y="201617"/>
                  </a:cubicBezTo>
                  <a:cubicBezTo>
                    <a:pt x="122888" y="194445"/>
                    <a:pt x="126765" y="186693"/>
                    <a:pt x="133937" y="184304"/>
                  </a:cubicBezTo>
                  <a:cubicBezTo>
                    <a:pt x="134220" y="184209"/>
                    <a:pt x="134505" y="184125"/>
                    <a:pt x="134794" y="184049"/>
                  </a:cubicBezTo>
                  <a:cubicBezTo>
                    <a:pt x="144059" y="181343"/>
                    <a:pt x="153692" y="180108"/>
                    <a:pt x="163341" y="180389"/>
                  </a:cubicBezTo>
                  <a:cubicBezTo>
                    <a:pt x="194897" y="179940"/>
                    <a:pt x="225000" y="193635"/>
                    <a:pt x="245395" y="217720"/>
                  </a:cubicBezTo>
                  <a:close/>
                  <a:moveTo>
                    <a:pt x="124473" y="292894"/>
                  </a:moveTo>
                  <a:cubicBezTo>
                    <a:pt x="124473" y="268638"/>
                    <a:pt x="144136" y="248975"/>
                    <a:pt x="168391" y="248975"/>
                  </a:cubicBezTo>
                  <a:cubicBezTo>
                    <a:pt x="192647" y="248975"/>
                    <a:pt x="212310" y="268638"/>
                    <a:pt x="212310" y="292894"/>
                  </a:cubicBezTo>
                  <a:cubicBezTo>
                    <a:pt x="212310" y="317149"/>
                    <a:pt x="192647" y="336812"/>
                    <a:pt x="168391" y="336812"/>
                  </a:cubicBezTo>
                  <a:cubicBezTo>
                    <a:pt x="144136" y="336812"/>
                    <a:pt x="124473" y="317149"/>
                    <a:pt x="124473" y="292894"/>
                  </a:cubicBezTo>
                  <a:close/>
                  <a:moveTo>
                    <a:pt x="430658" y="455539"/>
                  </a:moveTo>
                  <a:cubicBezTo>
                    <a:pt x="369113" y="535703"/>
                    <a:pt x="254236" y="550798"/>
                    <a:pt x="174071" y="489253"/>
                  </a:cubicBezTo>
                  <a:cubicBezTo>
                    <a:pt x="161410" y="479534"/>
                    <a:pt x="150076" y="468199"/>
                    <a:pt x="140357" y="455539"/>
                  </a:cubicBezTo>
                  <a:cubicBezTo>
                    <a:pt x="135424" y="449131"/>
                    <a:pt x="136621" y="439939"/>
                    <a:pt x="143028" y="435007"/>
                  </a:cubicBezTo>
                  <a:cubicBezTo>
                    <a:pt x="149436" y="430075"/>
                    <a:pt x="158628" y="431271"/>
                    <a:pt x="163560" y="437678"/>
                  </a:cubicBezTo>
                  <a:cubicBezTo>
                    <a:pt x="215243" y="505028"/>
                    <a:pt x="311738" y="517729"/>
                    <a:pt x="379087" y="466046"/>
                  </a:cubicBezTo>
                  <a:cubicBezTo>
                    <a:pt x="389741" y="457870"/>
                    <a:pt x="399278" y="448333"/>
                    <a:pt x="407454" y="437678"/>
                  </a:cubicBezTo>
                  <a:cubicBezTo>
                    <a:pt x="412386" y="431271"/>
                    <a:pt x="421578" y="430075"/>
                    <a:pt x="427986" y="435007"/>
                  </a:cubicBezTo>
                  <a:cubicBezTo>
                    <a:pt x="434394" y="439939"/>
                    <a:pt x="435590" y="449131"/>
                    <a:pt x="430658" y="455539"/>
                  </a:cubicBezTo>
                  <a:close/>
                  <a:moveTo>
                    <a:pt x="402623" y="336812"/>
                  </a:moveTo>
                  <a:cubicBezTo>
                    <a:pt x="378368" y="336812"/>
                    <a:pt x="358705" y="317149"/>
                    <a:pt x="358705" y="292894"/>
                  </a:cubicBezTo>
                  <a:cubicBezTo>
                    <a:pt x="358705" y="268638"/>
                    <a:pt x="378368" y="248975"/>
                    <a:pt x="402623" y="248975"/>
                  </a:cubicBezTo>
                  <a:cubicBezTo>
                    <a:pt x="426879" y="248975"/>
                    <a:pt x="446542" y="268638"/>
                    <a:pt x="446542" y="292894"/>
                  </a:cubicBezTo>
                  <a:cubicBezTo>
                    <a:pt x="446542" y="317149"/>
                    <a:pt x="426879" y="336812"/>
                    <a:pt x="402623" y="336812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BD710F-8D91-5DB7-E310-C176E81FE496}"/>
                </a:ext>
              </a:extLst>
            </p:cNvPr>
            <p:cNvSpPr txBox="1"/>
            <p:nvPr/>
          </p:nvSpPr>
          <p:spPr>
            <a:xfrm>
              <a:off x="1865021" y="2640258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BOSS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52" name="폭발: 8pt 51">
            <a:extLst>
              <a:ext uri="{FF2B5EF4-FFF2-40B4-BE49-F238E27FC236}">
                <a16:creationId xmlns:a16="http://schemas.microsoft.com/office/drawing/2014/main" id="{DC6B4177-2D8A-FFCF-0884-5C35817054D3}"/>
              </a:ext>
            </a:extLst>
          </p:cNvPr>
          <p:cNvSpPr/>
          <p:nvPr/>
        </p:nvSpPr>
        <p:spPr>
          <a:xfrm>
            <a:off x="1943915" y="2713374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32284E4-66CD-680F-D4A3-01C5B5804859}"/>
              </a:ext>
            </a:extLst>
          </p:cNvPr>
          <p:cNvCxnSpPr/>
          <p:nvPr/>
        </p:nvCxnSpPr>
        <p:spPr>
          <a:xfrm flipH="1">
            <a:off x="2424952" y="2041095"/>
            <a:ext cx="97727" cy="2285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A71EC04-0BF7-ABFF-2238-9F9CF8901313}"/>
              </a:ext>
            </a:extLst>
          </p:cNvPr>
          <p:cNvSpPr/>
          <p:nvPr/>
        </p:nvSpPr>
        <p:spPr>
          <a:xfrm>
            <a:off x="5241051" y="209771"/>
            <a:ext cx="4193005" cy="57811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통형 55">
            <a:extLst>
              <a:ext uri="{FF2B5EF4-FFF2-40B4-BE49-F238E27FC236}">
                <a16:creationId xmlns:a16="http://schemas.microsoft.com/office/drawing/2014/main" id="{2F56E230-D2D3-20A2-76DD-3A5558A78250}"/>
              </a:ext>
            </a:extLst>
          </p:cNvPr>
          <p:cNvSpPr/>
          <p:nvPr/>
        </p:nvSpPr>
        <p:spPr>
          <a:xfrm>
            <a:off x="6023685" y="4022243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원통형 56">
            <a:extLst>
              <a:ext uri="{FF2B5EF4-FFF2-40B4-BE49-F238E27FC236}">
                <a16:creationId xmlns:a16="http://schemas.microsoft.com/office/drawing/2014/main" id="{BBC1B264-8D20-4D66-2EED-C17EAF8FA40E}"/>
              </a:ext>
            </a:extLst>
          </p:cNvPr>
          <p:cNvSpPr/>
          <p:nvPr/>
        </p:nvSpPr>
        <p:spPr>
          <a:xfrm>
            <a:off x="8170537" y="2817136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F95D0131-8714-9E6F-8AC1-4359C8102FB0}"/>
              </a:ext>
            </a:extLst>
          </p:cNvPr>
          <p:cNvSpPr/>
          <p:nvPr/>
        </p:nvSpPr>
        <p:spPr>
          <a:xfrm>
            <a:off x="5810120" y="1946428"/>
            <a:ext cx="427130" cy="666237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2258337-7E40-F35C-AB33-8676F768A6F5}"/>
              </a:ext>
            </a:extLst>
          </p:cNvPr>
          <p:cNvGrpSpPr/>
          <p:nvPr/>
        </p:nvGrpSpPr>
        <p:grpSpPr>
          <a:xfrm>
            <a:off x="2319468" y="879080"/>
            <a:ext cx="914400" cy="1269514"/>
            <a:chOff x="2319468" y="879080"/>
            <a:chExt cx="914400" cy="1269514"/>
          </a:xfrm>
        </p:grpSpPr>
        <p:pic>
          <p:nvPicPr>
            <p:cNvPr id="22" name="그래픽 21" descr="단색으로 채워진 어지러운 얼굴 단색으로 채워진">
              <a:extLst>
                <a:ext uri="{FF2B5EF4-FFF2-40B4-BE49-F238E27FC236}">
                  <a16:creationId xmlns:a16="http://schemas.microsoft.com/office/drawing/2014/main" id="{FA6D0B43-D5EB-2118-933D-2AAC1B75F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9468" y="1234194"/>
              <a:ext cx="914400" cy="914400"/>
            </a:xfrm>
            <a:prstGeom prst="rect">
              <a:avLst/>
            </a:prstGeom>
          </p:spPr>
        </p:pic>
        <p:pic>
          <p:nvPicPr>
            <p:cNvPr id="61" name="그래픽 60" descr="어지러움 윤곽선">
              <a:extLst>
                <a:ext uri="{FF2B5EF4-FFF2-40B4-BE49-F238E27FC236}">
                  <a16:creationId xmlns:a16="http://schemas.microsoft.com/office/drawing/2014/main" id="{F381D2FA-E51E-1C97-179A-39BBD5A61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9468" y="879080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F5458FB-D7BA-17DF-3CBA-7827B239A235}"/>
              </a:ext>
            </a:extLst>
          </p:cNvPr>
          <p:cNvGrpSpPr/>
          <p:nvPr/>
        </p:nvGrpSpPr>
        <p:grpSpPr>
          <a:xfrm>
            <a:off x="6275257" y="1809428"/>
            <a:ext cx="531062" cy="691867"/>
            <a:chOff x="1865021" y="2124792"/>
            <a:chExt cx="631904" cy="823243"/>
          </a:xfrm>
        </p:grpSpPr>
        <p:sp>
          <p:nvSpPr>
            <p:cNvPr id="64" name="내용 개체 틀 38" descr="단색으로 채워진 악마 얼굴 단색으로 채워진">
              <a:extLst>
                <a:ext uri="{FF2B5EF4-FFF2-40B4-BE49-F238E27FC236}">
                  <a16:creationId xmlns:a16="http://schemas.microsoft.com/office/drawing/2014/main" id="{8D5EB8E3-6691-6A0D-ECD9-9751CD07333B}"/>
                </a:ext>
              </a:extLst>
            </p:cNvPr>
            <p:cNvSpPr/>
            <p:nvPr/>
          </p:nvSpPr>
          <p:spPr>
            <a:xfrm>
              <a:off x="1925137" y="2124792"/>
              <a:ext cx="511672" cy="550914"/>
            </a:xfrm>
            <a:custGeom>
              <a:avLst/>
              <a:gdLst>
                <a:gd name="connsiteX0" fmla="*/ 566293 w 571014"/>
                <a:gd name="connsiteY0" fmla="*/ 70447 h 614808"/>
                <a:gd name="connsiteX1" fmla="*/ 537014 w 571014"/>
                <a:gd name="connsiteY1" fmla="*/ 6033 h 614808"/>
                <a:gd name="connsiteX2" fmla="*/ 516565 w 571014"/>
                <a:gd name="connsiteY2" fmla="*/ 2799 h 614808"/>
                <a:gd name="connsiteX3" fmla="*/ 510589 w 571014"/>
                <a:gd name="connsiteY3" fmla="*/ 13353 h 614808"/>
                <a:gd name="connsiteX4" fmla="*/ 432415 w 571014"/>
                <a:gd name="connsiteY4" fmla="*/ 100604 h 614808"/>
                <a:gd name="connsiteX5" fmla="*/ 138600 w 571014"/>
                <a:gd name="connsiteY5" fmla="*/ 100604 h 614808"/>
                <a:gd name="connsiteX6" fmla="*/ 60425 w 571014"/>
                <a:gd name="connsiteY6" fmla="*/ 13719 h 614808"/>
                <a:gd name="connsiteX7" fmla="*/ 44554 w 571014"/>
                <a:gd name="connsiteY7" fmla="*/ 424 h 614808"/>
                <a:gd name="connsiteX8" fmla="*/ 34001 w 571014"/>
                <a:gd name="connsiteY8" fmla="*/ 6399 h 614808"/>
                <a:gd name="connsiteX9" fmla="*/ 4722 w 571014"/>
                <a:gd name="connsiteY9" fmla="*/ 70813 h 614808"/>
                <a:gd name="connsiteX10" fmla="*/ 36636 w 571014"/>
                <a:gd name="connsiteY10" fmla="*/ 212377 h 614808"/>
                <a:gd name="connsiteX11" fmla="*/ 161287 w 571014"/>
                <a:gd name="connsiteY11" fmla="*/ 585469 h 614808"/>
                <a:gd name="connsiteX12" fmla="*/ 534379 w 571014"/>
                <a:gd name="connsiteY12" fmla="*/ 460817 h 614808"/>
                <a:gd name="connsiteX13" fmla="*/ 534379 w 571014"/>
                <a:gd name="connsiteY13" fmla="*/ 212377 h 614808"/>
                <a:gd name="connsiteX14" fmla="*/ 566293 w 571014"/>
                <a:gd name="connsiteY14" fmla="*/ 70447 h 614808"/>
                <a:gd name="connsiteX15" fmla="*/ 325839 w 571014"/>
                <a:gd name="connsiteY15" fmla="*/ 217720 h 614808"/>
                <a:gd name="connsiteX16" fmla="*/ 407820 w 571014"/>
                <a:gd name="connsiteY16" fmla="*/ 180389 h 614808"/>
                <a:gd name="connsiteX17" fmla="*/ 436367 w 571014"/>
                <a:gd name="connsiteY17" fmla="*/ 184049 h 614808"/>
                <a:gd name="connsiteX18" fmla="*/ 446138 w 571014"/>
                <a:gd name="connsiteY18" fmla="*/ 200760 h 614808"/>
                <a:gd name="connsiteX19" fmla="*/ 445883 w 571014"/>
                <a:gd name="connsiteY19" fmla="*/ 201617 h 614808"/>
                <a:gd name="connsiteX20" fmla="*/ 427953 w 571014"/>
                <a:gd name="connsiteY20" fmla="*/ 211969 h 614808"/>
                <a:gd name="connsiteX21" fmla="*/ 427584 w 571014"/>
                <a:gd name="connsiteY21" fmla="*/ 211864 h 614808"/>
                <a:gd name="connsiteX22" fmla="*/ 347798 w 571014"/>
                <a:gd name="connsiteY22" fmla="*/ 236751 h 614808"/>
                <a:gd name="connsiteX23" fmla="*/ 327484 w 571014"/>
                <a:gd name="connsiteY23" fmla="*/ 240744 h 614808"/>
                <a:gd name="connsiteX24" fmla="*/ 323490 w 571014"/>
                <a:gd name="connsiteY24" fmla="*/ 220430 h 614808"/>
                <a:gd name="connsiteX25" fmla="*/ 325839 w 571014"/>
                <a:gd name="connsiteY25" fmla="*/ 217720 h 614808"/>
                <a:gd name="connsiteX26" fmla="*/ 245322 w 571014"/>
                <a:gd name="connsiteY26" fmla="*/ 217720 h 614808"/>
                <a:gd name="connsiteX27" fmla="*/ 246387 w 571014"/>
                <a:gd name="connsiteY27" fmla="*/ 238396 h 614808"/>
                <a:gd name="connsiteX28" fmla="*/ 225711 w 571014"/>
                <a:gd name="connsiteY28" fmla="*/ 239461 h 614808"/>
                <a:gd name="connsiteX29" fmla="*/ 223362 w 571014"/>
                <a:gd name="connsiteY29" fmla="*/ 236751 h 614808"/>
                <a:gd name="connsiteX30" fmla="*/ 143577 w 571014"/>
                <a:gd name="connsiteY30" fmla="*/ 211864 h 614808"/>
                <a:gd name="connsiteX31" fmla="*/ 125383 w 571014"/>
                <a:gd name="connsiteY31" fmla="*/ 201986 h 614808"/>
                <a:gd name="connsiteX32" fmla="*/ 125278 w 571014"/>
                <a:gd name="connsiteY32" fmla="*/ 201617 h 614808"/>
                <a:gd name="connsiteX33" fmla="*/ 133937 w 571014"/>
                <a:gd name="connsiteY33" fmla="*/ 184304 h 614808"/>
                <a:gd name="connsiteX34" fmla="*/ 134794 w 571014"/>
                <a:gd name="connsiteY34" fmla="*/ 184049 h 614808"/>
                <a:gd name="connsiteX35" fmla="*/ 163341 w 571014"/>
                <a:gd name="connsiteY35" fmla="*/ 180389 h 614808"/>
                <a:gd name="connsiteX36" fmla="*/ 245395 w 571014"/>
                <a:gd name="connsiteY36" fmla="*/ 217720 h 614808"/>
                <a:gd name="connsiteX37" fmla="*/ 124473 w 571014"/>
                <a:gd name="connsiteY37" fmla="*/ 292894 h 614808"/>
                <a:gd name="connsiteX38" fmla="*/ 168391 w 571014"/>
                <a:gd name="connsiteY38" fmla="*/ 248975 h 614808"/>
                <a:gd name="connsiteX39" fmla="*/ 212310 w 571014"/>
                <a:gd name="connsiteY39" fmla="*/ 292894 h 614808"/>
                <a:gd name="connsiteX40" fmla="*/ 168391 w 571014"/>
                <a:gd name="connsiteY40" fmla="*/ 336812 h 614808"/>
                <a:gd name="connsiteX41" fmla="*/ 124473 w 571014"/>
                <a:gd name="connsiteY41" fmla="*/ 292894 h 614808"/>
                <a:gd name="connsiteX42" fmla="*/ 430658 w 571014"/>
                <a:gd name="connsiteY42" fmla="*/ 455539 h 614808"/>
                <a:gd name="connsiteX43" fmla="*/ 174071 w 571014"/>
                <a:gd name="connsiteY43" fmla="*/ 489253 h 614808"/>
                <a:gd name="connsiteX44" fmla="*/ 140357 w 571014"/>
                <a:gd name="connsiteY44" fmla="*/ 455539 h 614808"/>
                <a:gd name="connsiteX45" fmla="*/ 143028 w 571014"/>
                <a:gd name="connsiteY45" fmla="*/ 435007 h 614808"/>
                <a:gd name="connsiteX46" fmla="*/ 163560 w 571014"/>
                <a:gd name="connsiteY46" fmla="*/ 437678 h 614808"/>
                <a:gd name="connsiteX47" fmla="*/ 379087 w 571014"/>
                <a:gd name="connsiteY47" fmla="*/ 466046 h 614808"/>
                <a:gd name="connsiteX48" fmla="*/ 407454 w 571014"/>
                <a:gd name="connsiteY48" fmla="*/ 437678 h 614808"/>
                <a:gd name="connsiteX49" fmla="*/ 427986 w 571014"/>
                <a:gd name="connsiteY49" fmla="*/ 435007 h 614808"/>
                <a:gd name="connsiteX50" fmla="*/ 430658 w 571014"/>
                <a:gd name="connsiteY50" fmla="*/ 455539 h 614808"/>
                <a:gd name="connsiteX51" fmla="*/ 402623 w 571014"/>
                <a:gd name="connsiteY51" fmla="*/ 336812 h 614808"/>
                <a:gd name="connsiteX52" fmla="*/ 358705 w 571014"/>
                <a:gd name="connsiteY52" fmla="*/ 292894 h 614808"/>
                <a:gd name="connsiteX53" fmla="*/ 402623 w 571014"/>
                <a:gd name="connsiteY53" fmla="*/ 248975 h 614808"/>
                <a:gd name="connsiteX54" fmla="*/ 446542 w 571014"/>
                <a:gd name="connsiteY54" fmla="*/ 292894 h 614808"/>
                <a:gd name="connsiteX55" fmla="*/ 402623 w 571014"/>
                <a:gd name="connsiteY55" fmla="*/ 336812 h 61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71014" h="614808">
                  <a:moveTo>
                    <a:pt x="566293" y="70447"/>
                  </a:moveTo>
                  <a:cubicBezTo>
                    <a:pt x="560974" y="47222"/>
                    <a:pt x="551015" y="25312"/>
                    <a:pt x="537014" y="6033"/>
                  </a:cubicBezTo>
                  <a:cubicBezTo>
                    <a:pt x="532260" y="-507"/>
                    <a:pt x="523105" y="-1955"/>
                    <a:pt x="516565" y="2799"/>
                  </a:cubicBezTo>
                  <a:cubicBezTo>
                    <a:pt x="513141" y="5288"/>
                    <a:pt x="510962" y="9136"/>
                    <a:pt x="510589" y="13353"/>
                  </a:cubicBezTo>
                  <a:cubicBezTo>
                    <a:pt x="507644" y="56931"/>
                    <a:pt x="475409" y="92909"/>
                    <a:pt x="432415" y="100604"/>
                  </a:cubicBezTo>
                  <a:cubicBezTo>
                    <a:pt x="342466" y="44657"/>
                    <a:pt x="228549" y="44657"/>
                    <a:pt x="138600" y="100604"/>
                  </a:cubicBezTo>
                  <a:cubicBezTo>
                    <a:pt x="95729" y="92943"/>
                    <a:pt x="63531" y="57157"/>
                    <a:pt x="60425" y="13719"/>
                  </a:cubicBezTo>
                  <a:cubicBezTo>
                    <a:pt x="59713" y="5665"/>
                    <a:pt x="52608" y="-288"/>
                    <a:pt x="44554" y="424"/>
                  </a:cubicBezTo>
                  <a:cubicBezTo>
                    <a:pt x="40338" y="796"/>
                    <a:pt x="36489" y="2975"/>
                    <a:pt x="34001" y="6399"/>
                  </a:cubicBezTo>
                  <a:cubicBezTo>
                    <a:pt x="19999" y="25678"/>
                    <a:pt x="10041" y="47588"/>
                    <a:pt x="4722" y="70813"/>
                  </a:cubicBezTo>
                  <a:cubicBezTo>
                    <a:pt x="-7795" y="124540"/>
                    <a:pt x="5161" y="177901"/>
                    <a:pt x="36636" y="212377"/>
                  </a:cubicBezTo>
                  <a:cubicBezTo>
                    <a:pt x="-31969" y="349825"/>
                    <a:pt x="23839" y="516864"/>
                    <a:pt x="161287" y="585469"/>
                  </a:cubicBezTo>
                  <a:cubicBezTo>
                    <a:pt x="298735" y="654073"/>
                    <a:pt x="465774" y="598265"/>
                    <a:pt x="534379" y="460817"/>
                  </a:cubicBezTo>
                  <a:cubicBezTo>
                    <a:pt x="573417" y="382605"/>
                    <a:pt x="573417" y="290590"/>
                    <a:pt x="534379" y="212377"/>
                  </a:cubicBezTo>
                  <a:cubicBezTo>
                    <a:pt x="565854" y="177901"/>
                    <a:pt x="578810" y="124540"/>
                    <a:pt x="566293" y="70447"/>
                  </a:cubicBezTo>
                  <a:close/>
                  <a:moveTo>
                    <a:pt x="325839" y="217720"/>
                  </a:moveTo>
                  <a:cubicBezTo>
                    <a:pt x="346218" y="193655"/>
                    <a:pt x="376289" y="179962"/>
                    <a:pt x="407820" y="180389"/>
                  </a:cubicBezTo>
                  <a:cubicBezTo>
                    <a:pt x="417469" y="180108"/>
                    <a:pt x="427102" y="181343"/>
                    <a:pt x="436367" y="184049"/>
                  </a:cubicBezTo>
                  <a:cubicBezTo>
                    <a:pt x="443680" y="185965"/>
                    <a:pt x="448054" y="193448"/>
                    <a:pt x="446138" y="200760"/>
                  </a:cubicBezTo>
                  <a:cubicBezTo>
                    <a:pt x="446062" y="201049"/>
                    <a:pt x="445977" y="201334"/>
                    <a:pt x="445883" y="201617"/>
                  </a:cubicBezTo>
                  <a:cubicBezTo>
                    <a:pt x="443790" y="209426"/>
                    <a:pt x="435763" y="214061"/>
                    <a:pt x="427953" y="211969"/>
                  </a:cubicBezTo>
                  <a:cubicBezTo>
                    <a:pt x="427829" y="211935"/>
                    <a:pt x="427707" y="211901"/>
                    <a:pt x="427584" y="211864"/>
                  </a:cubicBezTo>
                  <a:cubicBezTo>
                    <a:pt x="398417" y="204219"/>
                    <a:pt x="367446" y="213881"/>
                    <a:pt x="347798" y="236751"/>
                  </a:cubicBezTo>
                  <a:cubicBezTo>
                    <a:pt x="343291" y="243464"/>
                    <a:pt x="334196" y="245252"/>
                    <a:pt x="327484" y="240744"/>
                  </a:cubicBezTo>
                  <a:cubicBezTo>
                    <a:pt x="320771" y="236238"/>
                    <a:pt x="318983" y="227142"/>
                    <a:pt x="323490" y="220430"/>
                  </a:cubicBezTo>
                  <a:cubicBezTo>
                    <a:pt x="324159" y="219434"/>
                    <a:pt x="324948" y="218524"/>
                    <a:pt x="325839" y="217720"/>
                  </a:cubicBezTo>
                  <a:close/>
                  <a:moveTo>
                    <a:pt x="245322" y="217720"/>
                  </a:moveTo>
                  <a:cubicBezTo>
                    <a:pt x="251325" y="223135"/>
                    <a:pt x="251803" y="232392"/>
                    <a:pt x="246387" y="238396"/>
                  </a:cubicBezTo>
                  <a:cubicBezTo>
                    <a:pt x="240972" y="244400"/>
                    <a:pt x="231715" y="244876"/>
                    <a:pt x="225711" y="239461"/>
                  </a:cubicBezTo>
                  <a:cubicBezTo>
                    <a:pt x="224820" y="238657"/>
                    <a:pt x="224032" y="237748"/>
                    <a:pt x="223362" y="236751"/>
                  </a:cubicBezTo>
                  <a:cubicBezTo>
                    <a:pt x="203715" y="213881"/>
                    <a:pt x="172744" y="204219"/>
                    <a:pt x="143577" y="211864"/>
                  </a:cubicBezTo>
                  <a:cubicBezTo>
                    <a:pt x="135825" y="214161"/>
                    <a:pt x="127679" y="209739"/>
                    <a:pt x="125383" y="201986"/>
                  </a:cubicBezTo>
                  <a:cubicBezTo>
                    <a:pt x="125346" y="201864"/>
                    <a:pt x="125311" y="201740"/>
                    <a:pt x="125278" y="201617"/>
                  </a:cubicBezTo>
                  <a:cubicBezTo>
                    <a:pt x="122888" y="194445"/>
                    <a:pt x="126765" y="186693"/>
                    <a:pt x="133937" y="184304"/>
                  </a:cubicBezTo>
                  <a:cubicBezTo>
                    <a:pt x="134220" y="184209"/>
                    <a:pt x="134505" y="184125"/>
                    <a:pt x="134794" y="184049"/>
                  </a:cubicBezTo>
                  <a:cubicBezTo>
                    <a:pt x="144059" y="181343"/>
                    <a:pt x="153692" y="180108"/>
                    <a:pt x="163341" y="180389"/>
                  </a:cubicBezTo>
                  <a:cubicBezTo>
                    <a:pt x="194897" y="179940"/>
                    <a:pt x="225000" y="193635"/>
                    <a:pt x="245395" y="217720"/>
                  </a:cubicBezTo>
                  <a:close/>
                  <a:moveTo>
                    <a:pt x="124473" y="292894"/>
                  </a:moveTo>
                  <a:cubicBezTo>
                    <a:pt x="124473" y="268638"/>
                    <a:pt x="144136" y="248975"/>
                    <a:pt x="168391" y="248975"/>
                  </a:cubicBezTo>
                  <a:cubicBezTo>
                    <a:pt x="192647" y="248975"/>
                    <a:pt x="212310" y="268638"/>
                    <a:pt x="212310" y="292894"/>
                  </a:cubicBezTo>
                  <a:cubicBezTo>
                    <a:pt x="212310" y="317149"/>
                    <a:pt x="192647" y="336812"/>
                    <a:pt x="168391" y="336812"/>
                  </a:cubicBezTo>
                  <a:cubicBezTo>
                    <a:pt x="144136" y="336812"/>
                    <a:pt x="124473" y="317149"/>
                    <a:pt x="124473" y="292894"/>
                  </a:cubicBezTo>
                  <a:close/>
                  <a:moveTo>
                    <a:pt x="430658" y="455539"/>
                  </a:moveTo>
                  <a:cubicBezTo>
                    <a:pt x="369113" y="535703"/>
                    <a:pt x="254236" y="550798"/>
                    <a:pt x="174071" y="489253"/>
                  </a:cubicBezTo>
                  <a:cubicBezTo>
                    <a:pt x="161410" y="479534"/>
                    <a:pt x="150076" y="468199"/>
                    <a:pt x="140357" y="455539"/>
                  </a:cubicBezTo>
                  <a:cubicBezTo>
                    <a:pt x="135424" y="449131"/>
                    <a:pt x="136621" y="439939"/>
                    <a:pt x="143028" y="435007"/>
                  </a:cubicBezTo>
                  <a:cubicBezTo>
                    <a:pt x="149436" y="430075"/>
                    <a:pt x="158628" y="431271"/>
                    <a:pt x="163560" y="437678"/>
                  </a:cubicBezTo>
                  <a:cubicBezTo>
                    <a:pt x="215243" y="505028"/>
                    <a:pt x="311738" y="517729"/>
                    <a:pt x="379087" y="466046"/>
                  </a:cubicBezTo>
                  <a:cubicBezTo>
                    <a:pt x="389741" y="457870"/>
                    <a:pt x="399278" y="448333"/>
                    <a:pt x="407454" y="437678"/>
                  </a:cubicBezTo>
                  <a:cubicBezTo>
                    <a:pt x="412386" y="431271"/>
                    <a:pt x="421578" y="430075"/>
                    <a:pt x="427986" y="435007"/>
                  </a:cubicBezTo>
                  <a:cubicBezTo>
                    <a:pt x="434394" y="439939"/>
                    <a:pt x="435590" y="449131"/>
                    <a:pt x="430658" y="455539"/>
                  </a:cubicBezTo>
                  <a:close/>
                  <a:moveTo>
                    <a:pt x="402623" y="336812"/>
                  </a:moveTo>
                  <a:cubicBezTo>
                    <a:pt x="378368" y="336812"/>
                    <a:pt x="358705" y="317149"/>
                    <a:pt x="358705" y="292894"/>
                  </a:cubicBezTo>
                  <a:cubicBezTo>
                    <a:pt x="358705" y="268638"/>
                    <a:pt x="378368" y="248975"/>
                    <a:pt x="402623" y="248975"/>
                  </a:cubicBezTo>
                  <a:cubicBezTo>
                    <a:pt x="426879" y="248975"/>
                    <a:pt x="446542" y="268638"/>
                    <a:pt x="446542" y="292894"/>
                  </a:cubicBezTo>
                  <a:cubicBezTo>
                    <a:pt x="446542" y="317149"/>
                    <a:pt x="426879" y="336812"/>
                    <a:pt x="402623" y="336812"/>
                  </a:cubicBezTo>
                  <a:close/>
                </a:path>
              </a:pathLst>
            </a:custGeom>
            <a:solidFill>
              <a:schemeClr val="tx1"/>
            </a:solidFill>
            <a:ln w="72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9DA8FF-BC79-1913-E64A-5D2C8BAECEF6}"/>
                </a:ext>
              </a:extLst>
            </p:cNvPr>
            <p:cNvSpPr txBox="1"/>
            <p:nvPr/>
          </p:nvSpPr>
          <p:spPr>
            <a:xfrm>
              <a:off x="1865021" y="2640258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BOSS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  <p:sp>
        <p:nvSpPr>
          <p:cNvPr id="66" name="폭발: 8pt 65">
            <a:extLst>
              <a:ext uri="{FF2B5EF4-FFF2-40B4-BE49-F238E27FC236}">
                <a16:creationId xmlns:a16="http://schemas.microsoft.com/office/drawing/2014/main" id="{A8BF7B18-CA05-E7C0-F373-16A615FAC53D}"/>
              </a:ext>
            </a:extLst>
          </p:cNvPr>
          <p:cNvSpPr/>
          <p:nvPr/>
        </p:nvSpPr>
        <p:spPr>
          <a:xfrm>
            <a:off x="5768431" y="1691394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폭발: 8pt 66">
            <a:extLst>
              <a:ext uri="{FF2B5EF4-FFF2-40B4-BE49-F238E27FC236}">
                <a16:creationId xmlns:a16="http://schemas.microsoft.com/office/drawing/2014/main" id="{1D390427-CB90-ADBC-F8B8-E047E25ABFAA}"/>
              </a:ext>
            </a:extLst>
          </p:cNvPr>
          <p:cNvSpPr/>
          <p:nvPr/>
        </p:nvSpPr>
        <p:spPr>
          <a:xfrm>
            <a:off x="7903065" y="2817136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8" name="폭발: 8pt 67">
            <a:extLst>
              <a:ext uri="{FF2B5EF4-FFF2-40B4-BE49-F238E27FC236}">
                <a16:creationId xmlns:a16="http://schemas.microsoft.com/office/drawing/2014/main" id="{23CA76BB-8EB5-6DD7-89F1-57D2727D9355}"/>
              </a:ext>
            </a:extLst>
          </p:cNvPr>
          <p:cNvSpPr/>
          <p:nvPr/>
        </p:nvSpPr>
        <p:spPr>
          <a:xfrm>
            <a:off x="5969778" y="3891785"/>
            <a:ext cx="962074" cy="77396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BOOM!</a:t>
            </a:r>
            <a:endParaRPr lang="ko-KR" altLang="en-US" sz="9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F989B8-38A5-F962-6C3F-865222F43EF5}"/>
              </a:ext>
            </a:extLst>
          </p:cNvPr>
          <p:cNvSpPr txBox="1"/>
          <p:nvPr/>
        </p:nvSpPr>
        <p:spPr>
          <a:xfrm>
            <a:off x="6846207" y="2817136"/>
            <a:ext cx="982692" cy="40862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CLEAR!</a:t>
            </a:r>
            <a:endParaRPr lang="ko-KR" altLang="en-US" b="1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62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A911970-E969-E99F-0BDC-F98037F5A47C}"/>
              </a:ext>
            </a:extLst>
          </p:cNvPr>
          <p:cNvSpPr/>
          <p:nvPr/>
        </p:nvSpPr>
        <p:spPr>
          <a:xfrm>
            <a:off x="697703" y="475981"/>
            <a:ext cx="5908370" cy="59060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D016A0-CFE2-1E7E-220B-1FA66AD5AF18}"/>
              </a:ext>
            </a:extLst>
          </p:cNvPr>
          <p:cNvSpPr/>
          <p:nvPr/>
        </p:nvSpPr>
        <p:spPr>
          <a:xfrm>
            <a:off x="850103" y="628381"/>
            <a:ext cx="5653333" cy="5623129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A5A5A5"/>
            </a:bgClr>
          </a:patt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621DD-6B56-4220-08BD-FACA76DB07AA}"/>
              </a:ext>
            </a:extLst>
          </p:cNvPr>
          <p:cNvSpPr/>
          <p:nvPr/>
        </p:nvSpPr>
        <p:spPr>
          <a:xfrm>
            <a:off x="2828192" y="2620650"/>
            <a:ext cx="1647391" cy="1638590"/>
          </a:xfrm>
          <a:prstGeom prst="rect">
            <a:avLst/>
          </a:prstGeom>
          <a:solidFill>
            <a:srgbClr val="A5A5A5"/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39739-914E-47B4-B700-48517D33B41F}"/>
              </a:ext>
            </a:extLst>
          </p:cNvPr>
          <p:cNvSpPr txBox="1"/>
          <p:nvPr/>
        </p:nvSpPr>
        <p:spPr>
          <a:xfrm>
            <a:off x="1169351" y="895739"/>
            <a:ext cx="2507418" cy="369332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몬스터 생성 가능 구역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77E92-EF4A-9CA4-A8DB-2A8545B3D5E7}"/>
              </a:ext>
            </a:extLst>
          </p:cNvPr>
          <p:cNvSpPr txBox="1"/>
          <p:nvPr/>
        </p:nvSpPr>
        <p:spPr>
          <a:xfrm>
            <a:off x="3081894" y="3244334"/>
            <a:ext cx="1189749" cy="369332"/>
          </a:xfrm>
          <a:prstGeom prst="rect">
            <a:avLst/>
          </a:prstGeom>
          <a:solidFill>
            <a:srgbClr val="A5A5A5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힌트 구역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34ADF9-3B47-7B78-54D1-1514992A6B8B}"/>
              </a:ext>
            </a:extLst>
          </p:cNvPr>
          <p:cNvSpPr/>
          <p:nvPr/>
        </p:nvSpPr>
        <p:spPr>
          <a:xfrm>
            <a:off x="7324531" y="628381"/>
            <a:ext cx="4169766" cy="4168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775ADA5-CA88-BB96-4EE4-F22EEA2EF4A6}"/>
              </a:ext>
            </a:extLst>
          </p:cNvPr>
          <p:cNvGrpSpPr/>
          <p:nvPr/>
        </p:nvGrpSpPr>
        <p:grpSpPr>
          <a:xfrm>
            <a:off x="8024325" y="1577873"/>
            <a:ext cx="2756689" cy="2269137"/>
            <a:chOff x="8024325" y="2326553"/>
            <a:chExt cx="2756689" cy="226913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403682-BC19-AD3C-5478-9E2AB5E68D67}"/>
                </a:ext>
              </a:extLst>
            </p:cNvPr>
            <p:cNvSpPr/>
            <p:nvPr/>
          </p:nvSpPr>
          <p:spPr>
            <a:xfrm>
              <a:off x="8952214" y="2326553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E76BD8-C663-3E43-AC9B-E9DF2815E7C7}"/>
                </a:ext>
              </a:extLst>
            </p:cNvPr>
            <p:cNvSpPr/>
            <p:nvPr/>
          </p:nvSpPr>
          <p:spPr>
            <a:xfrm>
              <a:off x="9866614" y="3673211"/>
              <a:ext cx="914400" cy="914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83D15B3-DF84-E8A3-B0FD-E52355143381}"/>
                </a:ext>
              </a:extLst>
            </p:cNvPr>
            <p:cNvSpPr/>
            <p:nvPr/>
          </p:nvSpPr>
          <p:spPr>
            <a:xfrm>
              <a:off x="8024325" y="3681290"/>
              <a:ext cx="914400" cy="9144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EF8138-0668-BF7D-EFCA-8FC574F32278}"/>
              </a:ext>
            </a:extLst>
          </p:cNvPr>
          <p:cNvCxnSpPr/>
          <p:nvPr/>
        </p:nvCxnSpPr>
        <p:spPr>
          <a:xfrm flipV="1">
            <a:off x="9423918" y="2262057"/>
            <a:ext cx="0" cy="6624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D0F60B-434C-6E2E-FC8B-3E5FA6CB3C7A}"/>
              </a:ext>
            </a:extLst>
          </p:cNvPr>
          <p:cNvCxnSpPr>
            <a:cxnSpLocks/>
          </p:cNvCxnSpPr>
          <p:nvPr/>
        </p:nvCxnSpPr>
        <p:spPr>
          <a:xfrm flipV="1">
            <a:off x="9423918" y="2642179"/>
            <a:ext cx="899896" cy="28235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334ADF9-3B47-7B78-54D1-1514992A6B8B}"/>
              </a:ext>
            </a:extLst>
          </p:cNvPr>
          <p:cNvSpPr/>
          <p:nvPr/>
        </p:nvSpPr>
        <p:spPr>
          <a:xfrm>
            <a:off x="746449" y="628381"/>
            <a:ext cx="4169766" cy="4168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D8BAC6D0-B2E2-B89B-D3DF-0B338E67F308}"/>
              </a:ext>
            </a:extLst>
          </p:cNvPr>
          <p:cNvSpPr/>
          <p:nvPr/>
        </p:nvSpPr>
        <p:spPr>
          <a:xfrm rot="5400000" flipH="1">
            <a:off x="1003546" y="697006"/>
            <a:ext cx="3774699" cy="3849386"/>
          </a:xfrm>
          <a:prstGeom prst="bent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403682-BC19-AD3C-5478-9E2AB5E68D67}"/>
              </a:ext>
            </a:extLst>
          </p:cNvPr>
          <p:cNvSpPr/>
          <p:nvPr/>
        </p:nvSpPr>
        <p:spPr>
          <a:xfrm>
            <a:off x="909226" y="3738375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76BD8-C663-3E43-AC9B-E9DF2815E7C7}"/>
              </a:ext>
            </a:extLst>
          </p:cNvPr>
          <p:cNvSpPr/>
          <p:nvPr/>
        </p:nvSpPr>
        <p:spPr>
          <a:xfrm>
            <a:off x="3958163" y="734351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3D15B3-DF84-E8A3-B0FD-E52355143381}"/>
              </a:ext>
            </a:extLst>
          </p:cNvPr>
          <p:cNvSpPr/>
          <p:nvPr/>
        </p:nvSpPr>
        <p:spPr>
          <a:xfrm>
            <a:off x="909226" y="734351"/>
            <a:ext cx="914400" cy="9144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9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14EA221F-8FE4-7B1C-7CDF-36D3CFCF2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1812"/>
              </p:ext>
            </p:extLst>
          </p:nvPr>
        </p:nvGraphicFramePr>
        <p:xfrm>
          <a:off x="7338843" y="2193235"/>
          <a:ext cx="4415184" cy="139192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868673">
                  <a:extLst>
                    <a:ext uri="{9D8B030D-6E8A-4147-A177-3AD203B41FA5}">
                      <a16:colId xmlns:a16="http://schemas.microsoft.com/office/drawing/2014/main" val="795161235"/>
                    </a:ext>
                  </a:extLst>
                </a:gridCol>
                <a:gridCol w="1923771">
                  <a:extLst>
                    <a:ext uri="{9D8B030D-6E8A-4147-A177-3AD203B41FA5}">
                      <a16:colId xmlns:a16="http://schemas.microsoft.com/office/drawing/2014/main" val="3671662175"/>
                    </a:ext>
                  </a:extLst>
                </a:gridCol>
                <a:gridCol w="1622740">
                  <a:extLst>
                    <a:ext uri="{9D8B030D-6E8A-4147-A177-3AD203B41FA5}">
                      <a16:colId xmlns:a16="http://schemas.microsoft.com/office/drawing/2014/main" val="3133800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각성단계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동작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86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보편적 유저 스트레스 강화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 err="1"/>
                        <a:t>스피드런</a:t>
                      </a:r>
                      <a:r>
                        <a:rPr lang="ko-KR" altLang="en-US" sz="1100" dirty="0"/>
                        <a:t> 유저의 마지노선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공격 빈도 증가 </a:t>
                      </a:r>
                      <a:r>
                        <a:rPr lang="en-US" altLang="ko-KR" sz="1100" dirty="0"/>
                        <a:t>( 20% </a:t>
                      </a:r>
                      <a:r>
                        <a:rPr lang="ko-KR" altLang="en-US" sz="1100" dirty="0"/>
                        <a:t>정도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ko-KR" altLang="en-US" sz="1100" dirty="0"/>
                        <a:t>분노 이펙트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20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클리어 가능성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그로기 상태에 빠지는 강한 공격 패턴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437068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085DA5-7CC5-5744-94F5-228703F5411E}"/>
              </a:ext>
            </a:extLst>
          </p:cNvPr>
          <p:cNvGrpSpPr/>
          <p:nvPr/>
        </p:nvGrpSpPr>
        <p:grpSpPr>
          <a:xfrm>
            <a:off x="7338843" y="4061227"/>
            <a:ext cx="4556848" cy="2279674"/>
            <a:chOff x="1667640" y="1761974"/>
            <a:chExt cx="4556848" cy="2279674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FC24C532-89C9-2C99-7AB0-FE682AC51EC2}"/>
                </a:ext>
              </a:extLst>
            </p:cNvPr>
            <p:cNvSpPr/>
            <p:nvPr/>
          </p:nvSpPr>
          <p:spPr>
            <a:xfrm>
              <a:off x="1752068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스폰구역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F55CB9C-71C6-2CEF-13A6-B8150443D9BE}"/>
                </a:ext>
              </a:extLst>
            </p:cNvPr>
            <p:cNvSpPr/>
            <p:nvPr/>
          </p:nvSpPr>
          <p:spPr>
            <a:xfrm>
              <a:off x="3320914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일반몬스터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BD73EF1-DC11-07B5-8AD6-B4491B5F5CE2}"/>
                </a:ext>
              </a:extLst>
            </p:cNvPr>
            <p:cNvSpPr/>
            <p:nvPr/>
          </p:nvSpPr>
          <p:spPr>
            <a:xfrm>
              <a:off x="4889759" y="230306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257A0E-2A5F-AA1C-2CB6-DBFFF0DE6AFA}"/>
                </a:ext>
              </a:extLst>
            </p:cNvPr>
            <p:cNvSpPr txBox="1"/>
            <p:nvPr/>
          </p:nvSpPr>
          <p:spPr>
            <a:xfrm>
              <a:off x="1667640" y="1761974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지형 기본 구성</a:t>
              </a:r>
            </a:p>
          </p:txBody>
        </p:sp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D411E05D-C064-D073-2AFB-6B6DCB0CA564}"/>
                </a:ext>
              </a:extLst>
            </p:cNvPr>
            <p:cNvSpPr/>
            <p:nvPr/>
          </p:nvSpPr>
          <p:spPr>
            <a:xfrm>
              <a:off x="3117717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43E51047-D8E9-F4DA-9754-FB569A2BA9D8}"/>
                </a:ext>
              </a:extLst>
            </p:cNvPr>
            <p:cNvSpPr/>
            <p:nvPr/>
          </p:nvSpPr>
          <p:spPr>
            <a:xfrm>
              <a:off x="4686563" y="2512296"/>
              <a:ext cx="17227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말풍선: 사각형 42">
              <a:extLst>
                <a:ext uri="{FF2B5EF4-FFF2-40B4-BE49-F238E27FC236}">
                  <a16:creationId xmlns:a16="http://schemas.microsoft.com/office/drawing/2014/main" id="{8272A661-0FD6-A683-E611-D3151DA3B348}"/>
                </a:ext>
              </a:extLst>
            </p:cNvPr>
            <p:cNvSpPr/>
            <p:nvPr/>
          </p:nvSpPr>
          <p:spPr>
            <a:xfrm>
              <a:off x="2093843" y="3429000"/>
              <a:ext cx="1510748" cy="612648"/>
            </a:xfrm>
            <a:prstGeom prst="wedgeRectCallout">
              <a:avLst>
                <a:gd name="adj1" fmla="val 23523"/>
                <a:gd name="adj2" fmla="val -12028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같은 공간 내</a:t>
              </a:r>
              <a:endParaRPr lang="en-US" altLang="ko-KR" sz="11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몬스터 이동 제한</a:t>
              </a: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031C6C29-EA39-93C1-5848-975A45FDCF78}"/>
                </a:ext>
              </a:extLst>
            </p:cNvPr>
            <p:cNvSpPr/>
            <p:nvPr/>
          </p:nvSpPr>
          <p:spPr>
            <a:xfrm>
              <a:off x="4356197" y="3429000"/>
              <a:ext cx="1510748" cy="612648"/>
            </a:xfrm>
            <a:prstGeom prst="wedgeRectCallout">
              <a:avLst>
                <a:gd name="adj1" fmla="val -22530"/>
                <a:gd name="adj2" fmla="val -117037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포탈 등 별도의 지형</a:t>
              </a: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03C8C96-2175-46B6-1417-0CC255A6F30D}"/>
              </a:ext>
            </a:extLst>
          </p:cNvPr>
          <p:cNvSpPr/>
          <p:nvPr/>
        </p:nvSpPr>
        <p:spPr>
          <a:xfrm>
            <a:off x="7540329" y="148829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시간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6B12308-A51C-F21A-0FF1-90884226594C}"/>
              </a:ext>
            </a:extLst>
          </p:cNvPr>
          <p:cNvSpPr/>
          <p:nvPr/>
        </p:nvSpPr>
        <p:spPr>
          <a:xfrm>
            <a:off x="7540329" y="1100888"/>
            <a:ext cx="1334729" cy="8868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665CB6-31E8-EFBF-08A9-4D3A27517340}"/>
              </a:ext>
            </a:extLst>
          </p:cNvPr>
          <p:cNvGrpSpPr/>
          <p:nvPr/>
        </p:nvGrpSpPr>
        <p:grpSpPr>
          <a:xfrm>
            <a:off x="1746563" y="1288658"/>
            <a:ext cx="5329123" cy="4231511"/>
            <a:chOff x="1746563" y="1288658"/>
            <a:chExt cx="5329123" cy="4231511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AE20303-0709-1FFE-0FA1-322775D1EC2D}"/>
                </a:ext>
              </a:extLst>
            </p:cNvPr>
            <p:cNvCxnSpPr/>
            <p:nvPr/>
          </p:nvCxnSpPr>
          <p:spPr>
            <a:xfrm>
              <a:off x="5804777" y="2120348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14B23AE-187E-BD46-7E44-975C41372CDD}"/>
                </a:ext>
              </a:extLst>
            </p:cNvPr>
            <p:cNvSpPr/>
            <p:nvPr/>
          </p:nvSpPr>
          <p:spPr>
            <a:xfrm>
              <a:off x="1752068" y="231300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시간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F6928E2-26ED-F016-DE05-E40B7E340638}"/>
                </a:ext>
              </a:extLst>
            </p:cNvPr>
            <p:cNvSpPr/>
            <p:nvPr/>
          </p:nvSpPr>
          <p:spPr>
            <a:xfrm>
              <a:off x="1746563" y="3911215"/>
              <a:ext cx="1334729" cy="8868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체력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874CF0A-215A-E8DD-DD58-85269429CF5F}"/>
                </a:ext>
              </a:extLst>
            </p:cNvPr>
            <p:cNvCxnSpPr/>
            <p:nvPr/>
          </p:nvCxnSpPr>
          <p:spPr>
            <a:xfrm>
              <a:off x="4412975" y="2120348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90A990A0-43B9-4047-941D-797823849EDB}"/>
                </a:ext>
              </a:extLst>
            </p:cNvPr>
            <p:cNvSpPr/>
            <p:nvPr/>
          </p:nvSpPr>
          <p:spPr>
            <a:xfrm>
              <a:off x="3193775" y="2193235"/>
              <a:ext cx="1149626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최상위권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324DE0-41BC-207A-6242-C7FBA89C08A1}"/>
                </a:ext>
              </a:extLst>
            </p:cNvPr>
            <p:cNvSpPr txBox="1"/>
            <p:nvPr/>
          </p:nvSpPr>
          <p:spPr>
            <a:xfrm>
              <a:off x="3915692" y="17298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0CA95FB-72A6-EA82-3EAA-79016C4D2778}"/>
                </a:ext>
              </a:extLst>
            </p:cNvPr>
            <p:cNvSpPr/>
            <p:nvPr/>
          </p:nvSpPr>
          <p:spPr>
            <a:xfrm>
              <a:off x="3193775" y="2522236"/>
              <a:ext cx="2715074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중위권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67F4F5-B54B-4185-3D37-0E40B565697F}"/>
                </a:ext>
              </a:extLst>
            </p:cNvPr>
            <p:cNvSpPr txBox="1"/>
            <p:nvPr/>
          </p:nvSpPr>
          <p:spPr>
            <a:xfrm>
              <a:off x="5284255" y="1729842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전멸공격</a:t>
              </a: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CDE9F679-C0A7-841A-5BE3-6085F9DB861D}"/>
                </a:ext>
              </a:extLst>
            </p:cNvPr>
            <p:cNvSpPr/>
            <p:nvPr/>
          </p:nvSpPr>
          <p:spPr>
            <a:xfrm>
              <a:off x="3193773" y="2851237"/>
              <a:ext cx="3881907" cy="46843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하위권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C85C92A-146A-7987-9D09-5779EF8FBBB0}"/>
                </a:ext>
              </a:extLst>
            </p:cNvPr>
            <p:cNvCxnSpPr>
              <a:cxnSpLocks/>
            </p:cNvCxnSpPr>
            <p:nvPr/>
          </p:nvCxnSpPr>
          <p:spPr>
            <a:xfrm>
              <a:off x="4412975" y="366886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456980-E6F5-2217-0E1B-9D70E6CE2DA8}"/>
                </a:ext>
              </a:extLst>
            </p:cNvPr>
            <p:cNvSpPr txBox="1"/>
            <p:nvPr/>
          </p:nvSpPr>
          <p:spPr>
            <a:xfrm>
              <a:off x="3915692" y="5150837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페이즈</a:t>
              </a:r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</a:t>
              </a:r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1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9BD3E67-BAAA-BD7B-D325-8910AA0F077B}"/>
                </a:ext>
              </a:extLst>
            </p:cNvPr>
            <p:cNvCxnSpPr>
              <a:cxnSpLocks/>
            </p:cNvCxnSpPr>
            <p:nvPr/>
          </p:nvCxnSpPr>
          <p:spPr>
            <a:xfrm>
              <a:off x="5804777" y="3668862"/>
              <a:ext cx="0" cy="137160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75B502-DF19-A844-82DA-4C2AB9662E57}"/>
                </a:ext>
              </a:extLst>
            </p:cNvPr>
            <p:cNvSpPr txBox="1"/>
            <p:nvPr/>
          </p:nvSpPr>
          <p:spPr>
            <a:xfrm>
              <a:off x="5297877" y="5150837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페이즈</a:t>
              </a:r>
              <a:r>
                <a:rPr lang="en-US" altLang="ko-KR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2</a:t>
              </a:r>
              <a:endParaRPr lang="ko-KR" altLang="en-US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C8333EBD-7CFC-817B-7FD8-F3FF861DDE8E}"/>
                </a:ext>
              </a:extLst>
            </p:cNvPr>
            <p:cNvSpPr/>
            <p:nvPr/>
          </p:nvSpPr>
          <p:spPr>
            <a:xfrm>
              <a:off x="3193774" y="3732425"/>
              <a:ext cx="1106720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C175879C-4C64-B347-FC56-8D306BEF54BB}"/>
                </a:ext>
              </a:extLst>
            </p:cNvPr>
            <p:cNvSpPr/>
            <p:nvPr/>
          </p:nvSpPr>
          <p:spPr>
            <a:xfrm>
              <a:off x="4525458" y="3732425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분노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 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강하고 빠른 공격 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AB7F134B-86EA-C425-9813-F693DC4807BE}"/>
                </a:ext>
              </a:extLst>
            </p:cNvPr>
            <p:cNvSpPr/>
            <p:nvPr/>
          </p:nvSpPr>
          <p:spPr>
            <a:xfrm>
              <a:off x="5908848" y="3732425"/>
              <a:ext cx="1166838" cy="1244475"/>
            </a:xfrm>
            <a:prstGeom prst="rightArrow">
              <a:avLst>
                <a:gd name="adj1" fmla="val 50000"/>
                <a:gd name="adj2" fmla="val 1965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빈약 상태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(</a:t>
              </a:r>
              <a:r>
                <a:rPr lang="ko-KR" altLang="en-US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공격 후 그로기 상태</a:t>
              </a:r>
              <a:r>
                <a:rPr lang="en-US" altLang="ko-KR" sz="8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)</a:t>
              </a:r>
              <a:endParaRPr lang="en-US" altLang="ko-KR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B11060-6AAC-0C67-0549-94F3F39932EC}"/>
                </a:ext>
              </a:extLst>
            </p:cNvPr>
            <p:cNvSpPr txBox="1"/>
            <p:nvPr/>
          </p:nvSpPr>
          <p:spPr>
            <a:xfrm>
              <a:off x="1746563" y="1288658"/>
              <a:ext cx="2747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레이드 패턴 기본 구성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045305-6E56-39F8-DC0D-2519E0F8A1FA}"/>
                </a:ext>
              </a:extLst>
            </p:cNvPr>
            <p:cNvSpPr txBox="1"/>
            <p:nvPr/>
          </p:nvSpPr>
          <p:spPr>
            <a:xfrm>
              <a:off x="4402254" y="3847839"/>
              <a:ext cx="664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기믹공격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B44720-5163-EED2-D468-184057BEFA68}"/>
                </a:ext>
              </a:extLst>
            </p:cNvPr>
            <p:cNvSpPr txBox="1"/>
            <p:nvPr/>
          </p:nvSpPr>
          <p:spPr>
            <a:xfrm>
              <a:off x="5762310" y="3830395"/>
              <a:ext cx="6641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기믹공격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52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BFB784C1-F586-5241-AEC2-F9DD2665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36717"/>
              </p:ext>
            </p:extLst>
          </p:nvPr>
        </p:nvGraphicFramePr>
        <p:xfrm>
          <a:off x="779670" y="1103980"/>
          <a:ext cx="5548244" cy="222504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774122">
                  <a:extLst>
                    <a:ext uri="{9D8B030D-6E8A-4147-A177-3AD203B41FA5}">
                      <a16:colId xmlns:a16="http://schemas.microsoft.com/office/drawing/2014/main" val="4271511478"/>
                    </a:ext>
                  </a:extLst>
                </a:gridCol>
                <a:gridCol w="2774122">
                  <a:extLst>
                    <a:ext uri="{9D8B030D-6E8A-4147-A177-3AD203B41FA5}">
                      <a16:colId xmlns:a16="http://schemas.microsoft.com/office/drawing/2014/main" val="2788515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91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7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53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6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4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10DFEF9-58BA-A722-C6C2-3BE108445EC5}"/>
              </a:ext>
            </a:extLst>
          </p:cNvPr>
          <p:cNvGrpSpPr/>
          <p:nvPr/>
        </p:nvGrpSpPr>
        <p:grpSpPr>
          <a:xfrm>
            <a:off x="583531" y="713986"/>
            <a:ext cx="8288153" cy="4413965"/>
            <a:chOff x="583531" y="713986"/>
            <a:chExt cx="8288153" cy="441396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221982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0" y="3080083"/>
              <a:ext cx="1509963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각 방 클리어 후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키 획득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2991353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포탈 내 위치한 유저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수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556713"/>
              <a:ext cx="0" cy="43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3080083" y="1849854"/>
              <a:ext cx="303799" cy="21566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3334253"/>
              <a:ext cx="132346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2153648" y="3677153"/>
              <a:ext cx="4" cy="86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598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79776" y="365046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3091386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1492" y="136194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2 Stage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7140" y="2433384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1492" y="4650194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1492" y="3686919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6473" y="1769261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6473" y="3119184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6474" y="4094240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3430" y="2517604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5805" y="2776284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38411" y="1413457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2351" y="2571013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6471" y="3119184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565601"/>
              <a:ext cx="2842863" cy="3210683"/>
            </a:xfrm>
            <a:prstGeom prst="bentConnector3">
              <a:avLst>
                <a:gd name="adj1" fmla="val 7910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B21DC081-F80A-99DC-EE6B-B1E8574C8AC4}"/>
              </a:ext>
            </a:extLst>
          </p:cNvPr>
          <p:cNvGrpSpPr/>
          <p:nvPr/>
        </p:nvGrpSpPr>
        <p:grpSpPr>
          <a:xfrm>
            <a:off x="583531" y="713986"/>
            <a:ext cx="8289760" cy="4301176"/>
            <a:chOff x="583531" y="713986"/>
            <a:chExt cx="8289760" cy="4301176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D5FE53E8-AACB-382C-A455-0B6B21D80229}"/>
                </a:ext>
              </a:extLst>
            </p:cNvPr>
            <p:cNvSpPr/>
            <p:nvPr/>
          </p:nvSpPr>
          <p:spPr>
            <a:xfrm>
              <a:off x="1398672" y="1881439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스폰지역 내 </a:t>
              </a:r>
              <a:r>
                <a:rPr lang="ko-KR" altLang="en-US" sz="10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스폰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662CCADA-24CF-13BD-E156-506A8C76D210}"/>
                </a:ext>
              </a:extLst>
            </p:cNvPr>
            <p:cNvSpPr/>
            <p:nvPr/>
          </p:nvSpPr>
          <p:spPr>
            <a:xfrm>
              <a:off x="3555330" y="2741693"/>
              <a:ext cx="1509963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 몬스터 필드 사냥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" name="순서도: 판단 3">
              <a:extLst>
                <a:ext uri="{FF2B5EF4-FFF2-40B4-BE49-F238E27FC236}">
                  <a16:creationId xmlns:a16="http://schemas.microsoft.com/office/drawing/2014/main" id="{B3C9D637-B728-6105-854D-3B5AD55E736D}"/>
                </a:ext>
              </a:extLst>
            </p:cNvPr>
            <p:cNvSpPr/>
            <p:nvPr/>
          </p:nvSpPr>
          <p:spPr>
            <a:xfrm>
              <a:off x="884319" y="2652963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일반 몬스터 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80A2105-0711-164D-D595-5DF25E5F9E51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2153652" y="2218323"/>
              <a:ext cx="0" cy="43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228B95F8-728C-7F91-BE3E-2E7C91BBED5A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3080083" y="1511464"/>
              <a:ext cx="303799" cy="21566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63331A-8608-4F8E-9CB8-6006946B6AF1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3422984" y="2995863"/>
              <a:ext cx="132346" cy="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E7A7B9C-292F-20D7-5876-68164B01D45F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2153649" y="3338763"/>
              <a:ext cx="3" cy="240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대체 처리 16">
              <a:extLst>
                <a:ext uri="{FF2B5EF4-FFF2-40B4-BE49-F238E27FC236}">
                  <a16:creationId xmlns:a16="http://schemas.microsoft.com/office/drawing/2014/main" id="{1FDB92C2-3D78-02E0-788A-1347D68D57BC}"/>
                </a:ext>
              </a:extLst>
            </p:cNvPr>
            <p:cNvSpPr/>
            <p:nvPr/>
          </p:nvSpPr>
          <p:spPr>
            <a:xfrm>
              <a:off x="1398666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필드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44C6491F-FDCE-0A2C-B31F-534EDF3E2DD2}"/>
                </a:ext>
              </a:extLst>
            </p:cNvPr>
            <p:cNvSpPr/>
            <p:nvPr/>
          </p:nvSpPr>
          <p:spPr>
            <a:xfrm>
              <a:off x="884316" y="3579395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포탈 내 위치한 유저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</a:t>
              </a:r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유저 수</a:t>
              </a: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80307D8E-57F2-0481-DF99-A8A7BAE677C6}"/>
                </a:ext>
              </a:extLst>
            </p:cNvPr>
            <p:cNvSpPr/>
            <p:nvPr/>
          </p:nvSpPr>
          <p:spPr>
            <a:xfrm>
              <a:off x="1398669" y="1284370"/>
              <a:ext cx="1509960" cy="336884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접속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D4AC7A1-F032-D747-10D8-DE4F64CA061A}"/>
                </a:ext>
              </a:extLst>
            </p:cNvPr>
            <p:cNvCxnSpPr>
              <a:cxnSpLocks/>
              <a:stCxn id="24" idx="2"/>
              <a:endCxn id="2" idx="0"/>
            </p:cNvCxnSpPr>
            <p:nvPr/>
          </p:nvCxnSpPr>
          <p:spPr>
            <a:xfrm>
              <a:off x="2153649" y="1621254"/>
              <a:ext cx="3" cy="26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2656D9A-04A7-8F0F-C65B-5E925A805D2E}"/>
                </a:ext>
              </a:extLst>
            </p:cNvPr>
            <p:cNvCxnSpPr>
              <a:cxnSpLocks/>
            </p:cNvCxnSpPr>
            <p:nvPr/>
          </p:nvCxnSpPr>
          <p:spPr>
            <a:xfrm>
              <a:off x="2153646" y="4265195"/>
              <a:ext cx="3" cy="260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9056337-11C2-91DF-DBAE-95D85605829A}"/>
                </a:ext>
              </a:extLst>
            </p:cNvPr>
            <p:cNvSpPr txBox="1"/>
            <p:nvPr/>
          </p:nvSpPr>
          <p:spPr>
            <a:xfrm>
              <a:off x="2153649" y="3312078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551162-0B15-ABAD-D0B4-FAAA2E72605E}"/>
                </a:ext>
              </a:extLst>
            </p:cNvPr>
            <p:cNvSpPr txBox="1"/>
            <p:nvPr/>
          </p:nvSpPr>
          <p:spPr>
            <a:xfrm>
              <a:off x="3212830" y="2752996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58CC06-FC9A-F128-6664-474688BF5917}"/>
                </a:ext>
              </a:extLst>
            </p:cNvPr>
            <p:cNvSpPr txBox="1"/>
            <p:nvPr/>
          </p:nvSpPr>
          <p:spPr>
            <a:xfrm>
              <a:off x="583531" y="713986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보스레이드</a:t>
              </a:r>
              <a:r>
                <a:rPr lang="ko-KR" altLang="en-US" sz="12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 플레이 플로우 차트</a:t>
              </a: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id="{9A06A387-4631-0B12-7536-6E35F75D12DF}"/>
                </a:ext>
              </a:extLst>
            </p:cNvPr>
            <p:cNvSpPr/>
            <p:nvPr/>
          </p:nvSpPr>
          <p:spPr>
            <a:xfrm>
              <a:off x="5753099" y="1249151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필드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2" name="순서도: 판단 41">
              <a:extLst>
                <a:ext uri="{FF2B5EF4-FFF2-40B4-BE49-F238E27FC236}">
                  <a16:creationId xmlns:a16="http://schemas.microsoft.com/office/drawing/2014/main" id="{F93DA05A-6695-3DBC-17A2-D35D463E00F3}"/>
                </a:ext>
              </a:extLst>
            </p:cNvPr>
            <p:cNvSpPr/>
            <p:nvPr/>
          </p:nvSpPr>
          <p:spPr>
            <a:xfrm>
              <a:off x="5238747" y="2320595"/>
              <a:ext cx="2538665" cy="685800"/>
            </a:xfrm>
            <a:prstGeom prst="flowChartDecision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보스 체력 </a:t>
              </a:r>
              <a:r>
                <a:rPr lang="en-US" altLang="ko-KR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== 0</a:t>
              </a:r>
              <a:endPara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89FC5C05-EA1A-FE3E-9480-F91F46E99E30}"/>
                </a:ext>
              </a:extLst>
            </p:cNvPr>
            <p:cNvSpPr/>
            <p:nvPr/>
          </p:nvSpPr>
          <p:spPr>
            <a:xfrm>
              <a:off x="5753099" y="4537405"/>
              <a:ext cx="1509963" cy="477757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광장 이동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60AC1A7D-FB08-593E-7B16-1C1EEEA42D9E}"/>
                </a:ext>
              </a:extLst>
            </p:cNvPr>
            <p:cNvSpPr/>
            <p:nvPr/>
          </p:nvSpPr>
          <p:spPr>
            <a:xfrm>
              <a:off x="5753099" y="3574130"/>
              <a:ext cx="1509963" cy="407321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보상 제공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18547D7-093B-CD8A-A727-B69DBDE0E17E}"/>
                </a:ext>
              </a:extLst>
            </p:cNvPr>
            <p:cNvCxnSpPr>
              <a:cxnSpLocks/>
              <a:stCxn id="37" idx="2"/>
              <a:endCxn id="42" idx="0"/>
            </p:cNvCxnSpPr>
            <p:nvPr/>
          </p:nvCxnSpPr>
          <p:spPr>
            <a:xfrm flipH="1">
              <a:off x="6508080" y="1656472"/>
              <a:ext cx="1" cy="66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F0F47A6-421A-6604-EF77-0ED56593B921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6508080" y="3006395"/>
              <a:ext cx="1" cy="56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F2C7D5C-F93E-55B1-54F3-607F0CE1A417}"/>
                </a:ext>
              </a:extLst>
            </p:cNvPr>
            <p:cNvCxnSpPr>
              <a:cxnSpLocks/>
              <a:stCxn id="48" idx="2"/>
              <a:endCxn id="43" idx="0"/>
            </p:cNvCxnSpPr>
            <p:nvPr/>
          </p:nvCxnSpPr>
          <p:spPr>
            <a:xfrm>
              <a:off x="6508081" y="3981451"/>
              <a:ext cx="0" cy="555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49FEB8E4-D513-5CB4-B3E5-F7038AA5691A}"/>
                </a:ext>
              </a:extLst>
            </p:cNvPr>
            <p:cNvSpPr/>
            <p:nvPr/>
          </p:nvSpPr>
          <p:spPr>
            <a:xfrm>
              <a:off x="8015037" y="2404815"/>
              <a:ext cx="858254" cy="51735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전투</a:t>
              </a:r>
              <a:endPara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8BB4756-536F-3129-A9E3-7694320B7678}"/>
                </a:ext>
              </a:extLst>
            </p:cNvPr>
            <p:cNvCxnSpPr>
              <a:cxnSpLocks/>
              <a:stCxn id="42" idx="3"/>
              <a:endCxn id="60" idx="1"/>
            </p:cNvCxnSpPr>
            <p:nvPr/>
          </p:nvCxnSpPr>
          <p:spPr>
            <a:xfrm>
              <a:off x="7777412" y="2663495"/>
              <a:ext cx="237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84BCE8A2-8826-F2D3-CB8D-6027E31BBB7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rot="16200000" flipV="1">
              <a:off x="7340018" y="1300668"/>
              <a:ext cx="272208" cy="19360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52A7AF-C0D1-FFCC-3ADE-9171D43BF00A}"/>
                </a:ext>
              </a:extLst>
            </p:cNvPr>
            <p:cNvSpPr txBox="1"/>
            <p:nvPr/>
          </p:nvSpPr>
          <p:spPr>
            <a:xfrm>
              <a:off x="7643958" y="2458224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false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17D656B-E95B-CD41-71C5-1C8AF2DFB90D}"/>
                </a:ext>
              </a:extLst>
            </p:cNvPr>
            <p:cNvSpPr txBox="1"/>
            <p:nvPr/>
          </p:nvSpPr>
          <p:spPr>
            <a:xfrm>
              <a:off x="6508078" y="3006395"/>
              <a:ext cx="3946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Microsoft GothicNeo Light" panose="020B0300000101010101" pitchFamily="50" charset="-127"/>
                  <a:ea typeface="Microsoft GothicNeo Light" panose="020B0300000101010101" pitchFamily="50" charset="-127"/>
                  <a:cs typeface="Microsoft GothicNeo Light" panose="020B0300000101010101" pitchFamily="50" charset="-127"/>
                </a:rPr>
                <a:t>true</a:t>
              </a:r>
              <a:endPara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endParaRP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053FF59D-8CC1-E0CF-5F01-D857A1C20446}"/>
                </a:ext>
              </a:extLst>
            </p:cNvPr>
            <p:cNvCxnSpPr>
              <a:cxnSpLocks/>
              <a:stCxn id="17" idx="3"/>
              <a:endCxn id="37" idx="1"/>
            </p:cNvCxnSpPr>
            <p:nvPr/>
          </p:nvCxnSpPr>
          <p:spPr>
            <a:xfrm flipV="1">
              <a:off x="2908629" y="1452812"/>
              <a:ext cx="2844470" cy="3323472"/>
            </a:xfrm>
            <a:prstGeom prst="bentConnector3">
              <a:avLst>
                <a:gd name="adj1" fmla="val 785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428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80307D8E-57F2-0481-DF99-A8A7BAE677C6}"/>
              </a:ext>
            </a:extLst>
          </p:cNvPr>
          <p:cNvSpPr/>
          <p:nvPr/>
        </p:nvSpPr>
        <p:spPr>
          <a:xfrm>
            <a:off x="1330701" y="83654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58CC06-FC9A-F128-6664-474688BF5917}"/>
              </a:ext>
            </a:extLst>
          </p:cNvPr>
          <p:cNvSpPr txBox="1"/>
          <p:nvPr/>
        </p:nvSpPr>
        <p:spPr>
          <a:xfrm>
            <a:off x="515563" y="266161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고정형 일반 몬스터 인공지능 플로우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D49A3D-2629-2F99-B204-E1C47C1D5C86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085681" y="1173429"/>
            <a:ext cx="0" cy="29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5FA2D74D-8ABD-6076-A9C6-20480C69AAB3}"/>
              </a:ext>
            </a:extLst>
          </p:cNvPr>
          <p:cNvSpPr/>
          <p:nvPr/>
        </p:nvSpPr>
        <p:spPr>
          <a:xfrm>
            <a:off x="768708" y="1466814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B16D6D9C-305B-FF83-A124-E6F6B4242533}"/>
              </a:ext>
            </a:extLst>
          </p:cNvPr>
          <p:cNvSpPr/>
          <p:nvPr/>
        </p:nvSpPr>
        <p:spPr>
          <a:xfrm>
            <a:off x="1330701" y="241611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F1617D0-2360-3AEB-09F4-9037987261C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085678" y="2155927"/>
            <a:ext cx="3" cy="26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B513F428-11C0-F95B-C80C-9EAE05B63496}"/>
              </a:ext>
            </a:extLst>
          </p:cNvPr>
          <p:cNvSpPr/>
          <p:nvPr/>
        </p:nvSpPr>
        <p:spPr>
          <a:xfrm>
            <a:off x="3683971" y="163452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Idle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애니메이션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031072-5CA4-9191-2242-8DF6C005BA39}"/>
              </a:ext>
            </a:extLst>
          </p:cNvPr>
          <p:cNvSpPr txBox="1"/>
          <p:nvPr/>
        </p:nvSpPr>
        <p:spPr>
          <a:xfrm>
            <a:off x="2088019" y="2141969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B6CEDC9-3505-A408-9D9E-AAF22428DDD4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 flipV="1">
            <a:off x="3402654" y="1802970"/>
            <a:ext cx="281317" cy="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6DC753-ACAB-BC8F-8059-9BAEE00AE64F}"/>
              </a:ext>
            </a:extLst>
          </p:cNvPr>
          <p:cNvSpPr txBox="1"/>
          <p:nvPr/>
        </p:nvSpPr>
        <p:spPr>
          <a:xfrm>
            <a:off x="3320352" y="155713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4363C38-FAA3-6067-4ECA-7E6100CEF738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3105112" y="300688"/>
            <a:ext cx="314407" cy="2353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5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34F45D-88D5-1035-1B1C-EBBECB5746E0}"/>
              </a:ext>
            </a:extLst>
          </p:cNvPr>
          <p:cNvSpPr txBox="1"/>
          <p:nvPr/>
        </p:nvSpPr>
        <p:spPr>
          <a:xfrm>
            <a:off x="1821652" y="931041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일반 몬스터 인공지능 플로우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D265DEC-86FF-D19B-8F8F-C285D4B016CC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577192" y="690404"/>
            <a:ext cx="355846" cy="29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DE3939-C090-F1C2-C310-8E27684CE90B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4581582" y="2663063"/>
            <a:ext cx="308396" cy="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B16621-FA88-15FB-2E0B-A1F8A6341FA5}"/>
              </a:ext>
            </a:extLst>
          </p:cNvPr>
          <p:cNvSpPr txBox="1"/>
          <p:nvPr/>
        </p:nvSpPr>
        <p:spPr>
          <a:xfrm>
            <a:off x="3264609" y="3021118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9BE8D-6BF6-171A-3193-565FD84E67D0}"/>
              </a:ext>
            </a:extLst>
          </p:cNvPr>
          <p:cNvSpPr txBox="1"/>
          <p:nvPr/>
        </p:nvSpPr>
        <p:spPr>
          <a:xfrm>
            <a:off x="4535971" y="243598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4C04BBCA-6041-C5CA-8FCD-F5DA7B2CEAFF}"/>
              </a:ext>
            </a:extLst>
          </p:cNvPr>
          <p:cNvSpPr/>
          <p:nvPr/>
        </p:nvSpPr>
        <p:spPr>
          <a:xfrm>
            <a:off x="2509629" y="1268597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생성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2BAD86AE-C086-5B11-1599-048D77782D49}"/>
              </a:ext>
            </a:extLst>
          </p:cNvPr>
          <p:cNvSpPr/>
          <p:nvPr/>
        </p:nvSpPr>
        <p:spPr>
          <a:xfrm>
            <a:off x="1947636" y="3338649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피격</a:t>
            </a:r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9B63059E-5902-2840-C306-925A9855074D}"/>
              </a:ext>
            </a:extLst>
          </p:cNvPr>
          <p:cNvSpPr/>
          <p:nvPr/>
        </p:nvSpPr>
        <p:spPr>
          <a:xfrm>
            <a:off x="5451971" y="4430859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</a:t>
            </a: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65EC8CA3-1B0B-48C4-161D-542BAAFC1C63}"/>
              </a:ext>
            </a:extLst>
          </p:cNvPr>
          <p:cNvSpPr/>
          <p:nvPr/>
        </p:nvSpPr>
        <p:spPr>
          <a:xfrm>
            <a:off x="1947636" y="2324672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 유무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5AE7F631-D817-33CE-C12F-552D819C4139}"/>
              </a:ext>
            </a:extLst>
          </p:cNvPr>
          <p:cNvSpPr/>
          <p:nvPr/>
        </p:nvSpPr>
        <p:spPr>
          <a:xfrm>
            <a:off x="4889978" y="232016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05189AF1-B4E1-DB60-6999-E59C46404BC5}"/>
              </a:ext>
            </a:extLst>
          </p:cNvPr>
          <p:cNvSpPr/>
          <p:nvPr/>
        </p:nvSpPr>
        <p:spPr>
          <a:xfrm>
            <a:off x="2509629" y="5174153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Idle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애니메이션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3BB0F854-8C60-CA3A-1CE5-797B53CC02D9}"/>
              </a:ext>
            </a:extLst>
          </p:cNvPr>
          <p:cNvSpPr/>
          <p:nvPr/>
        </p:nvSpPr>
        <p:spPr>
          <a:xfrm>
            <a:off x="7115111" y="3083508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이동</a:t>
            </a:r>
          </a:p>
        </p:txBody>
      </p:sp>
      <p:sp>
        <p:nvSpPr>
          <p:cNvPr id="32" name="순서도: 판단 31">
            <a:extLst>
              <a:ext uri="{FF2B5EF4-FFF2-40B4-BE49-F238E27FC236}">
                <a16:creationId xmlns:a16="http://schemas.microsoft.com/office/drawing/2014/main" id="{205FED45-9D5B-FE63-6126-F207FAF7B3A6}"/>
              </a:ext>
            </a:extLst>
          </p:cNvPr>
          <p:cNvSpPr/>
          <p:nvPr/>
        </p:nvSpPr>
        <p:spPr>
          <a:xfrm>
            <a:off x="1947636" y="425640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인지거리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34890AA-8C1B-3274-A3BD-F14506A246A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3264609" y="1605481"/>
            <a:ext cx="0" cy="71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A1C4CA96-26A3-88C0-18BD-6671F6CF0B6C}"/>
              </a:ext>
            </a:extLst>
          </p:cNvPr>
          <p:cNvSpPr/>
          <p:nvPr/>
        </p:nvSpPr>
        <p:spPr>
          <a:xfrm>
            <a:off x="7115982" y="1795874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F0F5D5C-11AD-0BA9-0724-538B2BD376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3264609" y="3010472"/>
            <a:ext cx="0" cy="32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E58C04-18A3-5D80-B014-E129ECE79C1A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3264609" y="4024449"/>
            <a:ext cx="0" cy="2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336FA5-7F41-58C6-1F24-A3365E552844}"/>
              </a:ext>
            </a:extLst>
          </p:cNvPr>
          <p:cNvSpPr txBox="1"/>
          <p:nvPr/>
        </p:nvSpPr>
        <p:spPr>
          <a:xfrm>
            <a:off x="3264609" y="4021101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0909D57-1CDA-491E-A71F-DFDEEA07AABB}"/>
              </a:ext>
            </a:extLst>
          </p:cNvPr>
          <p:cNvCxnSpPr>
            <a:cxnSpLocks/>
            <a:stCxn id="28" idx="3"/>
            <a:endCxn id="36" idx="2"/>
          </p:cNvCxnSpPr>
          <p:nvPr/>
        </p:nvCxnSpPr>
        <p:spPr>
          <a:xfrm flipV="1">
            <a:off x="7523924" y="2132758"/>
            <a:ext cx="347038" cy="530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019E64-00D3-0F69-7229-15C999711660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>
            <a:off x="4581582" y="4599301"/>
            <a:ext cx="87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AD6272-D094-6F43-1DAF-FFFB0CD66827}"/>
              </a:ext>
            </a:extLst>
          </p:cNvPr>
          <p:cNvSpPr txBox="1"/>
          <p:nvPr/>
        </p:nvSpPr>
        <p:spPr>
          <a:xfrm>
            <a:off x="4581582" y="440065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72C65F1-7BA2-8D1D-3F5C-602EC0BA10DB}"/>
              </a:ext>
            </a:extLst>
          </p:cNvPr>
          <p:cNvCxnSpPr>
            <a:cxnSpLocks/>
            <a:stCxn id="32" idx="2"/>
            <a:endCxn id="29" idx="0"/>
          </p:cNvCxnSpPr>
          <p:nvPr/>
        </p:nvCxnSpPr>
        <p:spPr>
          <a:xfrm>
            <a:off x="3264609" y="4942201"/>
            <a:ext cx="0" cy="23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F89B4CF-562F-2630-2470-6D651EC91E1C}"/>
              </a:ext>
            </a:extLst>
          </p:cNvPr>
          <p:cNvSpPr txBox="1"/>
          <p:nvPr/>
        </p:nvSpPr>
        <p:spPr>
          <a:xfrm>
            <a:off x="3250282" y="493272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F2DAAF6-F309-3140-751C-3D7898B842B9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>
            <a:off x="1481506" y="3727935"/>
            <a:ext cx="3545961" cy="20244"/>
          </a:xfrm>
          <a:prstGeom prst="bentConnector5">
            <a:avLst>
              <a:gd name="adj1" fmla="val -6447"/>
              <a:gd name="adj2" fmla="val 7783852"/>
              <a:gd name="adj3" fmla="val 999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9639DE3-C350-94B7-9F83-4E3367BC631F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98337" y="3772685"/>
            <a:ext cx="913556" cy="2903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id="{765D1C5B-A283-E8A0-5348-F2D52EF75C0D}"/>
              </a:ext>
            </a:extLst>
          </p:cNvPr>
          <p:cNvSpPr/>
          <p:nvPr/>
        </p:nvSpPr>
        <p:spPr>
          <a:xfrm>
            <a:off x="5451971" y="3517305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피격 상태 변경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9C603-1FFF-F5BE-0BE6-59C74C072FE0}"/>
              </a:ext>
            </a:extLst>
          </p:cNvPr>
          <p:cNvSpPr txBox="1"/>
          <p:nvPr/>
        </p:nvSpPr>
        <p:spPr>
          <a:xfrm>
            <a:off x="7563388" y="243598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1BBC42-45C4-79D6-0EF5-403867968223}"/>
              </a:ext>
            </a:extLst>
          </p:cNvPr>
          <p:cNvSpPr txBox="1"/>
          <p:nvPr/>
        </p:nvSpPr>
        <p:spPr>
          <a:xfrm>
            <a:off x="6218446" y="299188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FA17212-CF76-0256-D292-02A007954AC8}"/>
              </a:ext>
            </a:extLst>
          </p:cNvPr>
          <p:cNvCxnSpPr>
            <a:cxnSpLocks/>
            <a:stCxn id="23" idx="3"/>
            <a:endCxn id="77" idx="1"/>
          </p:cNvCxnSpPr>
          <p:nvPr/>
        </p:nvCxnSpPr>
        <p:spPr>
          <a:xfrm>
            <a:off x="4581582" y="3681549"/>
            <a:ext cx="870389" cy="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9BE7F04-0A7A-D33B-90D9-3B9CC38D41F5}"/>
              </a:ext>
            </a:extLst>
          </p:cNvPr>
          <p:cNvSpPr txBox="1"/>
          <p:nvPr/>
        </p:nvSpPr>
        <p:spPr>
          <a:xfrm>
            <a:off x="4626123" y="348155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B30326B-3A0F-152F-34EB-8A940CBA8F4F}"/>
              </a:ext>
            </a:extLst>
          </p:cNvPr>
          <p:cNvCxnSpPr>
            <a:cxnSpLocks/>
            <a:stCxn id="77" idx="2"/>
            <a:endCxn id="24" idx="0"/>
          </p:cNvCxnSpPr>
          <p:nvPr/>
        </p:nvCxnSpPr>
        <p:spPr>
          <a:xfrm>
            <a:off x="6206951" y="3854189"/>
            <a:ext cx="0" cy="57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821949B-C295-0082-BE14-7AE934230D5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6278210" y="1964316"/>
            <a:ext cx="837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420FC647-431E-0737-FF23-FDF139484D56}"/>
              </a:ext>
            </a:extLst>
          </p:cNvPr>
          <p:cNvCxnSpPr>
            <a:cxnSpLocks/>
            <a:stCxn id="28" idx="2"/>
            <a:endCxn id="31" idx="1"/>
          </p:cNvCxnSpPr>
          <p:nvPr/>
        </p:nvCxnSpPr>
        <p:spPr>
          <a:xfrm rot="16200000" flipH="1">
            <a:off x="6538038" y="2674876"/>
            <a:ext cx="245987" cy="908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36325641-FAEA-B7A6-B7FD-7E80358F89D1}"/>
              </a:ext>
            </a:extLst>
          </p:cNvPr>
          <p:cNvCxnSpPr>
            <a:cxnSpLocks/>
          </p:cNvCxnSpPr>
          <p:nvPr/>
        </p:nvCxnSpPr>
        <p:spPr>
          <a:xfrm rot="10800000">
            <a:off x="3264609" y="1689504"/>
            <a:ext cx="5360462" cy="1562446"/>
          </a:xfrm>
          <a:prstGeom prst="bentConnector3">
            <a:avLst>
              <a:gd name="adj1" fmla="val -19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8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9DB4B14E-1F13-5C97-51BE-28FBD18C3D07}"/>
              </a:ext>
            </a:extLst>
          </p:cNvPr>
          <p:cNvSpPr/>
          <p:nvPr/>
        </p:nvSpPr>
        <p:spPr>
          <a:xfrm>
            <a:off x="714354" y="41503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8C9C8DF-223F-2A5E-970E-B15DC95C0AB4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1469334" y="751916"/>
            <a:ext cx="0" cy="50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64A7629F-2A32-8A9B-15C3-098785CF5388}"/>
              </a:ext>
            </a:extLst>
          </p:cNvPr>
          <p:cNvSpPr/>
          <p:nvPr/>
        </p:nvSpPr>
        <p:spPr>
          <a:xfrm>
            <a:off x="7411470" y="126008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 유무</a:t>
            </a: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0640EB2B-B7C1-F5A4-4C5C-4368C0F9096E}"/>
              </a:ext>
            </a:extLst>
          </p:cNvPr>
          <p:cNvSpPr/>
          <p:nvPr/>
        </p:nvSpPr>
        <p:spPr>
          <a:xfrm>
            <a:off x="3460551" y="126008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시간분기점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2683E8DA-3644-323D-2299-9B3B1AD03E97}"/>
              </a:ext>
            </a:extLst>
          </p:cNvPr>
          <p:cNvSpPr/>
          <p:nvPr/>
        </p:nvSpPr>
        <p:spPr>
          <a:xfrm>
            <a:off x="152361" y="126008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체력 분기점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F342BB-F20C-4242-1F9E-798D8A65E43A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786307" y="1602983"/>
            <a:ext cx="674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CCB5D23-97C9-AA5E-7231-B7369A8F2F0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094497" y="1602983"/>
            <a:ext cx="1316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4FE44B-8B53-EA2D-8E14-41C3F605B20F}"/>
              </a:ext>
            </a:extLst>
          </p:cNvPr>
          <p:cNvSpPr txBox="1"/>
          <p:nvPr/>
        </p:nvSpPr>
        <p:spPr>
          <a:xfrm>
            <a:off x="1595540" y="1945883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C990DF-5484-9A78-87D6-59B6A045FB95}"/>
              </a:ext>
            </a:extLst>
          </p:cNvPr>
          <p:cNvSpPr txBox="1"/>
          <p:nvPr/>
        </p:nvSpPr>
        <p:spPr>
          <a:xfrm>
            <a:off x="2786307" y="1372151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EB70D168-607B-45DA-38DC-9A3BD39FD862}"/>
              </a:ext>
            </a:extLst>
          </p:cNvPr>
          <p:cNvSpPr/>
          <p:nvPr/>
        </p:nvSpPr>
        <p:spPr>
          <a:xfrm>
            <a:off x="2114666" y="4416696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기본상태 변경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3A9F07-6045-38B2-7B64-B19F801D6C36}"/>
              </a:ext>
            </a:extLst>
          </p:cNvPr>
          <p:cNvSpPr txBox="1"/>
          <p:nvPr/>
        </p:nvSpPr>
        <p:spPr>
          <a:xfrm>
            <a:off x="4903730" y="1945883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97CE9B-9EB9-C2BD-77D2-8B81C1D1B982}"/>
              </a:ext>
            </a:extLst>
          </p:cNvPr>
          <p:cNvSpPr txBox="1"/>
          <p:nvPr/>
        </p:nvSpPr>
        <p:spPr>
          <a:xfrm>
            <a:off x="10045416" y="1347148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4EDFD1D-5E5A-E43A-4621-490AC6DDCFCD}"/>
              </a:ext>
            </a:extLst>
          </p:cNvPr>
          <p:cNvCxnSpPr>
            <a:cxnSpLocks/>
            <a:stCxn id="9" idx="3"/>
            <a:endCxn id="106" idx="0"/>
          </p:cNvCxnSpPr>
          <p:nvPr/>
        </p:nvCxnSpPr>
        <p:spPr>
          <a:xfrm>
            <a:off x="10045416" y="1602983"/>
            <a:ext cx="677250" cy="288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대체 처리 36">
            <a:extLst>
              <a:ext uri="{FF2B5EF4-FFF2-40B4-BE49-F238E27FC236}">
                <a16:creationId xmlns:a16="http://schemas.microsoft.com/office/drawing/2014/main" id="{3C3E4B06-D029-B510-8B30-0B3DEF5A916F}"/>
              </a:ext>
            </a:extLst>
          </p:cNvPr>
          <p:cNvSpPr/>
          <p:nvPr/>
        </p:nvSpPr>
        <p:spPr>
          <a:xfrm>
            <a:off x="2114666" y="2549043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4695398-2524-2C86-FE58-BAB99A33F9EB}"/>
              </a:ext>
            </a:extLst>
          </p:cNvPr>
          <p:cNvCxnSpPr>
            <a:cxnSpLocks/>
            <a:stCxn id="11" idx="2"/>
            <a:endCxn id="37" idx="1"/>
          </p:cNvCxnSpPr>
          <p:nvPr/>
        </p:nvCxnSpPr>
        <p:spPr>
          <a:xfrm rot="16200000" flipH="1">
            <a:off x="1406199" y="2009018"/>
            <a:ext cx="771602" cy="64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3781E868-C408-F835-7395-81A643CDED50}"/>
              </a:ext>
            </a:extLst>
          </p:cNvPr>
          <p:cNvSpPr/>
          <p:nvPr/>
        </p:nvSpPr>
        <p:spPr>
          <a:xfrm>
            <a:off x="2114666" y="3162390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전멸기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CA924-1432-DF8A-5EC7-1023FEFBE960}"/>
              </a:ext>
            </a:extLst>
          </p:cNvPr>
          <p:cNvSpPr txBox="1"/>
          <p:nvPr/>
        </p:nvSpPr>
        <p:spPr>
          <a:xfrm>
            <a:off x="1474142" y="2453178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분기점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AB05E5B1-4436-51D8-80A3-6A96C26C94F6}"/>
              </a:ext>
            </a:extLst>
          </p:cNvPr>
          <p:cNvCxnSpPr>
            <a:cxnSpLocks/>
            <a:stCxn id="11" idx="2"/>
            <a:endCxn id="42" idx="1"/>
          </p:cNvCxnSpPr>
          <p:nvPr/>
        </p:nvCxnSpPr>
        <p:spPr>
          <a:xfrm rot="16200000" flipH="1">
            <a:off x="1099526" y="2315691"/>
            <a:ext cx="1384949" cy="64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8B1E8CB-0074-DA16-F97E-50639062B7D1}"/>
              </a:ext>
            </a:extLst>
          </p:cNvPr>
          <p:cNvSpPr txBox="1"/>
          <p:nvPr/>
        </p:nvSpPr>
        <p:spPr>
          <a:xfrm>
            <a:off x="1469334" y="3085543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분기점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2F81073-A81F-46BC-81D2-D2DA603AB2BE}"/>
              </a:ext>
            </a:extLst>
          </p:cNvPr>
          <p:cNvCxnSpPr>
            <a:cxnSpLocks/>
            <a:stCxn id="37" idx="3"/>
            <a:endCxn id="25" idx="0"/>
          </p:cNvCxnSpPr>
          <p:nvPr/>
        </p:nvCxnSpPr>
        <p:spPr>
          <a:xfrm flipH="1">
            <a:off x="2869646" y="2717485"/>
            <a:ext cx="754980" cy="1699211"/>
          </a:xfrm>
          <a:prstGeom prst="bentConnector4">
            <a:avLst>
              <a:gd name="adj1" fmla="val -30279"/>
              <a:gd name="adj2" fmla="val 744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8C5828E-6527-E6CA-E275-524BC12936C3}"/>
              </a:ext>
            </a:extLst>
          </p:cNvPr>
          <p:cNvCxnSpPr>
            <a:cxnSpLocks/>
            <a:stCxn id="42" idx="2"/>
            <a:endCxn id="25" idx="0"/>
          </p:cNvCxnSpPr>
          <p:nvPr/>
        </p:nvCxnSpPr>
        <p:spPr>
          <a:xfrm>
            <a:off x="2869646" y="3499274"/>
            <a:ext cx="0" cy="91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id="{97D51FE2-8BF0-A123-77CA-C57A0FD8259B}"/>
              </a:ext>
            </a:extLst>
          </p:cNvPr>
          <p:cNvSpPr/>
          <p:nvPr/>
        </p:nvSpPr>
        <p:spPr>
          <a:xfrm>
            <a:off x="5453271" y="4416695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기본상태 변경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id="{66B67BAC-F22F-49C2-0985-03B99B5A86DF}"/>
              </a:ext>
            </a:extLst>
          </p:cNvPr>
          <p:cNvSpPr/>
          <p:nvPr/>
        </p:nvSpPr>
        <p:spPr>
          <a:xfrm>
            <a:off x="5453271" y="254904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광폭화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FDA72C36-E6C7-945C-7A9E-4FF807BC7703}"/>
              </a:ext>
            </a:extLst>
          </p:cNvPr>
          <p:cNvCxnSpPr>
            <a:cxnSpLocks/>
            <a:stCxn id="10" idx="2"/>
            <a:endCxn id="65" idx="1"/>
          </p:cNvCxnSpPr>
          <p:nvPr/>
        </p:nvCxnSpPr>
        <p:spPr>
          <a:xfrm rot="16200000" flipH="1">
            <a:off x="4729597" y="1993809"/>
            <a:ext cx="771601" cy="675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40215117-02CB-FD0B-F4A8-FFA174AFA910}"/>
              </a:ext>
            </a:extLst>
          </p:cNvPr>
          <p:cNvSpPr/>
          <p:nvPr/>
        </p:nvSpPr>
        <p:spPr>
          <a:xfrm>
            <a:off x="5453271" y="3162389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광폭화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439387-7D39-229A-C85F-6AA3EBB06301}"/>
              </a:ext>
            </a:extLst>
          </p:cNvPr>
          <p:cNvSpPr txBox="1"/>
          <p:nvPr/>
        </p:nvSpPr>
        <p:spPr>
          <a:xfrm>
            <a:off x="4812747" y="2453177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1</a:t>
            </a:r>
            <a:r>
              <a: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분기점</a:t>
            </a: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7002BCAD-A27B-8102-FB42-DD2C5DFEE855}"/>
              </a:ext>
            </a:extLst>
          </p:cNvPr>
          <p:cNvCxnSpPr>
            <a:cxnSpLocks/>
            <a:stCxn id="10" idx="2"/>
            <a:endCxn id="67" idx="1"/>
          </p:cNvCxnSpPr>
          <p:nvPr/>
        </p:nvCxnSpPr>
        <p:spPr>
          <a:xfrm rot="16200000" flipH="1">
            <a:off x="4422923" y="2300483"/>
            <a:ext cx="1384948" cy="675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09BE6B4-F02B-02CA-AA28-45B8F8327B7D}"/>
              </a:ext>
            </a:extLst>
          </p:cNvPr>
          <p:cNvSpPr txBox="1"/>
          <p:nvPr/>
        </p:nvSpPr>
        <p:spPr>
          <a:xfrm>
            <a:off x="4807939" y="3085542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2</a:t>
            </a:r>
            <a:r>
              <a:rPr lang="ko-KR" altLang="en-US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차 분기점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7BEEDDE-D6F2-35E7-00F2-DFB09ADCA05D}"/>
              </a:ext>
            </a:extLst>
          </p:cNvPr>
          <p:cNvCxnSpPr>
            <a:cxnSpLocks/>
            <a:stCxn id="65" idx="3"/>
            <a:endCxn id="64" idx="0"/>
          </p:cNvCxnSpPr>
          <p:nvPr/>
        </p:nvCxnSpPr>
        <p:spPr>
          <a:xfrm flipH="1">
            <a:off x="6208251" y="2717484"/>
            <a:ext cx="754980" cy="1699211"/>
          </a:xfrm>
          <a:prstGeom prst="bentConnector4">
            <a:avLst>
              <a:gd name="adj1" fmla="val -30279"/>
              <a:gd name="adj2" fmla="val 744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94896CD-EC3F-1D42-724A-3A16663E8063}"/>
              </a:ext>
            </a:extLst>
          </p:cNvPr>
          <p:cNvCxnSpPr>
            <a:cxnSpLocks/>
            <a:stCxn id="67" idx="2"/>
            <a:endCxn id="64" idx="0"/>
          </p:cNvCxnSpPr>
          <p:nvPr/>
        </p:nvCxnSpPr>
        <p:spPr>
          <a:xfrm>
            <a:off x="6208251" y="3499273"/>
            <a:ext cx="0" cy="91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순서도: 판단 74">
            <a:extLst>
              <a:ext uri="{FF2B5EF4-FFF2-40B4-BE49-F238E27FC236}">
                <a16:creationId xmlns:a16="http://schemas.microsoft.com/office/drawing/2014/main" id="{896D5F9E-68F7-5822-CA9C-1E0C903BB51F}"/>
              </a:ext>
            </a:extLst>
          </p:cNvPr>
          <p:cNvSpPr/>
          <p:nvPr/>
        </p:nvSpPr>
        <p:spPr>
          <a:xfrm>
            <a:off x="7411470" y="3585362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50DF29D-28B6-2912-D7F6-F2F02F8DC611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8728443" y="1945883"/>
            <a:ext cx="0" cy="16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순서도: 대체 처리 83">
            <a:extLst>
              <a:ext uri="{FF2B5EF4-FFF2-40B4-BE49-F238E27FC236}">
                <a16:creationId xmlns:a16="http://schemas.microsoft.com/office/drawing/2014/main" id="{36EE00CC-1063-6A01-3898-34D692B1A6E0}"/>
              </a:ext>
            </a:extLst>
          </p:cNvPr>
          <p:cNvSpPr/>
          <p:nvPr/>
        </p:nvSpPr>
        <p:spPr>
          <a:xfrm>
            <a:off x="10284656" y="3746456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이동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E283B57-DDB2-0AF4-FB87-76CCF3BFB0AB}"/>
              </a:ext>
            </a:extLst>
          </p:cNvPr>
          <p:cNvCxnSpPr>
            <a:cxnSpLocks/>
            <a:stCxn id="75" idx="3"/>
            <a:endCxn id="84" idx="1"/>
          </p:cNvCxnSpPr>
          <p:nvPr/>
        </p:nvCxnSpPr>
        <p:spPr>
          <a:xfrm>
            <a:off x="10045416" y="3928262"/>
            <a:ext cx="239240" cy="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6E62231-AD6D-0E9B-715F-9F716B50F4FE}"/>
              </a:ext>
            </a:extLst>
          </p:cNvPr>
          <p:cNvSpPr txBox="1"/>
          <p:nvPr/>
        </p:nvSpPr>
        <p:spPr>
          <a:xfrm>
            <a:off x="8741268" y="1901214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44506C-607C-A350-22EC-5DB7342D9C2A}"/>
              </a:ext>
            </a:extLst>
          </p:cNvPr>
          <p:cNvSpPr txBox="1"/>
          <p:nvPr/>
        </p:nvSpPr>
        <p:spPr>
          <a:xfrm>
            <a:off x="6051679" y="1395397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36C042-A5E5-B58C-620D-48500C799ECC}"/>
              </a:ext>
            </a:extLst>
          </p:cNvPr>
          <p:cNvSpPr txBox="1"/>
          <p:nvPr/>
        </p:nvSpPr>
        <p:spPr>
          <a:xfrm>
            <a:off x="9886920" y="3720329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6D9CD16B-109C-1D00-AC2E-BCA9F761F85B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 rot="5400000" flipH="1">
            <a:off x="407154" y="2322263"/>
            <a:ext cx="3524671" cy="1400312"/>
          </a:xfrm>
          <a:prstGeom prst="bentConnector5">
            <a:avLst>
              <a:gd name="adj1" fmla="val -6486"/>
              <a:gd name="adj2" fmla="val 199179"/>
              <a:gd name="adj3" fmla="val 106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59E71988-30D0-B9E7-5A29-CD1A1BB77162}"/>
              </a:ext>
            </a:extLst>
          </p:cNvPr>
          <p:cNvCxnSpPr>
            <a:cxnSpLocks/>
            <a:stCxn id="64" idx="2"/>
            <a:endCxn id="11" idx="0"/>
          </p:cNvCxnSpPr>
          <p:nvPr/>
        </p:nvCxnSpPr>
        <p:spPr>
          <a:xfrm rot="5400000" flipH="1">
            <a:off x="2076458" y="652960"/>
            <a:ext cx="3524670" cy="4738917"/>
          </a:xfrm>
          <a:prstGeom prst="bentConnector5">
            <a:avLst>
              <a:gd name="adj1" fmla="val -6486"/>
              <a:gd name="adj2" fmla="val 129338"/>
              <a:gd name="adj3" fmla="val 1064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순서도: 대체 처리 104">
            <a:extLst>
              <a:ext uri="{FF2B5EF4-FFF2-40B4-BE49-F238E27FC236}">
                <a16:creationId xmlns:a16="http://schemas.microsoft.com/office/drawing/2014/main" id="{B6A9E7FB-D15D-7A45-A6EE-A02E4CC6B41A}"/>
              </a:ext>
            </a:extLst>
          </p:cNvPr>
          <p:cNvSpPr/>
          <p:nvPr/>
        </p:nvSpPr>
        <p:spPr>
          <a:xfrm>
            <a:off x="7973463" y="5157992"/>
            <a:ext cx="1509960" cy="56648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유저별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6" name="순서도: 판단 105">
            <a:extLst>
              <a:ext uri="{FF2B5EF4-FFF2-40B4-BE49-F238E27FC236}">
                <a16:creationId xmlns:a16="http://schemas.microsoft.com/office/drawing/2014/main" id="{600AB471-F5AD-0D83-C42C-5A082B54A514}"/>
              </a:ext>
            </a:extLst>
          </p:cNvPr>
          <p:cNvSpPr/>
          <p:nvPr/>
        </p:nvSpPr>
        <p:spPr>
          <a:xfrm>
            <a:off x="9405693" y="1891860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&gt;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기준</a:t>
            </a:r>
          </a:p>
        </p:txBody>
      </p:sp>
      <p:sp>
        <p:nvSpPr>
          <p:cNvPr id="109" name="순서도: 대체 처리 108">
            <a:extLst>
              <a:ext uri="{FF2B5EF4-FFF2-40B4-BE49-F238E27FC236}">
                <a16:creationId xmlns:a16="http://schemas.microsoft.com/office/drawing/2014/main" id="{3D999869-5897-C08C-63C4-246E48381693}"/>
              </a:ext>
            </a:extLst>
          </p:cNvPr>
          <p:cNvSpPr/>
          <p:nvPr/>
        </p:nvSpPr>
        <p:spPr>
          <a:xfrm>
            <a:off x="9967686" y="2727610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최고 유저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CF4B14E-E434-5E9B-95BE-7682D7BC3A4E}"/>
              </a:ext>
            </a:extLst>
          </p:cNvPr>
          <p:cNvCxnSpPr>
            <a:cxnSpLocks/>
            <a:stCxn id="106" idx="2"/>
            <a:endCxn id="109" idx="0"/>
          </p:cNvCxnSpPr>
          <p:nvPr/>
        </p:nvCxnSpPr>
        <p:spPr>
          <a:xfrm>
            <a:off x="10722666" y="2577660"/>
            <a:ext cx="0" cy="14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57F72A7-E102-DBAA-465F-2FAAD6961B12}"/>
              </a:ext>
            </a:extLst>
          </p:cNvPr>
          <p:cNvSpPr txBox="1"/>
          <p:nvPr/>
        </p:nvSpPr>
        <p:spPr>
          <a:xfrm>
            <a:off x="10717858" y="2522940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0DE335C8-A004-0069-1E5D-C7B2391DB16B}"/>
              </a:ext>
            </a:extLst>
          </p:cNvPr>
          <p:cNvSpPr/>
          <p:nvPr/>
        </p:nvSpPr>
        <p:spPr>
          <a:xfrm>
            <a:off x="1376617" y="935663"/>
            <a:ext cx="185432" cy="1854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FD031235-71B8-354D-F8A8-DE107C01CDD1}"/>
              </a:ext>
            </a:extLst>
          </p:cNvPr>
          <p:cNvSpPr/>
          <p:nvPr/>
        </p:nvSpPr>
        <p:spPr>
          <a:xfrm>
            <a:off x="10625142" y="3315282"/>
            <a:ext cx="185432" cy="1854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E582CE0-B20E-E9E9-4B8F-C9755FEEE055}"/>
              </a:ext>
            </a:extLst>
          </p:cNvPr>
          <p:cNvCxnSpPr>
            <a:cxnSpLocks/>
            <a:stCxn id="109" idx="2"/>
            <a:endCxn id="116" idx="0"/>
          </p:cNvCxnSpPr>
          <p:nvPr/>
        </p:nvCxnSpPr>
        <p:spPr>
          <a:xfrm flipH="1">
            <a:off x="10717858" y="3095668"/>
            <a:ext cx="4808" cy="21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8032CD4B-5806-A8F9-C4C9-C5657FA44BEA}"/>
              </a:ext>
            </a:extLst>
          </p:cNvPr>
          <p:cNvCxnSpPr>
            <a:cxnSpLocks/>
            <a:stCxn id="106" idx="3"/>
            <a:endCxn id="116" idx="6"/>
          </p:cNvCxnSpPr>
          <p:nvPr/>
        </p:nvCxnSpPr>
        <p:spPr>
          <a:xfrm flipH="1">
            <a:off x="10810574" y="2234760"/>
            <a:ext cx="1229065" cy="1173238"/>
          </a:xfrm>
          <a:prstGeom prst="bentConnector3">
            <a:avLst>
              <a:gd name="adj1" fmla="val -86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704A1A9-B63C-4F8D-7B86-DE389B0E7779}"/>
              </a:ext>
            </a:extLst>
          </p:cNvPr>
          <p:cNvSpPr txBox="1"/>
          <p:nvPr/>
        </p:nvSpPr>
        <p:spPr>
          <a:xfrm>
            <a:off x="11771611" y="1969394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421E8C27-EBC7-CA21-0944-82045D0727A3}"/>
              </a:ext>
            </a:extLst>
          </p:cNvPr>
          <p:cNvCxnSpPr>
            <a:cxnSpLocks/>
            <a:stCxn id="105" idx="2"/>
            <a:endCxn id="115" idx="2"/>
          </p:cNvCxnSpPr>
          <p:nvPr/>
        </p:nvCxnSpPr>
        <p:spPr>
          <a:xfrm rot="5400000" flipH="1">
            <a:off x="2704480" y="-299484"/>
            <a:ext cx="4696099" cy="7351826"/>
          </a:xfrm>
          <a:prstGeom prst="bentConnector4">
            <a:avLst>
              <a:gd name="adj1" fmla="val -4868"/>
              <a:gd name="adj2" fmla="val 117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순서도: 대체 처리 131">
            <a:extLst>
              <a:ext uri="{FF2B5EF4-FFF2-40B4-BE49-F238E27FC236}">
                <a16:creationId xmlns:a16="http://schemas.microsoft.com/office/drawing/2014/main" id="{A78E9FB8-5BF2-5F18-2755-7ACAAA002E37}"/>
              </a:ext>
            </a:extLst>
          </p:cNvPr>
          <p:cNvSpPr/>
          <p:nvPr/>
        </p:nvSpPr>
        <p:spPr>
          <a:xfrm>
            <a:off x="7977579" y="4525461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B64F40B6-BAA5-2E75-6833-689304506E8A}"/>
              </a:ext>
            </a:extLst>
          </p:cNvPr>
          <p:cNvCxnSpPr>
            <a:cxnSpLocks/>
            <a:stCxn id="75" idx="2"/>
            <a:endCxn id="132" idx="0"/>
          </p:cNvCxnSpPr>
          <p:nvPr/>
        </p:nvCxnSpPr>
        <p:spPr>
          <a:xfrm>
            <a:off x="8728443" y="4271162"/>
            <a:ext cx="4116" cy="25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42FA360-F824-67F7-8CD0-A245A02B66FD}"/>
              </a:ext>
            </a:extLst>
          </p:cNvPr>
          <p:cNvSpPr txBox="1"/>
          <p:nvPr/>
        </p:nvSpPr>
        <p:spPr>
          <a:xfrm>
            <a:off x="8713489" y="4271162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C9F5E23-AD7C-2D75-3A4C-B8F6577E30ED}"/>
              </a:ext>
            </a:extLst>
          </p:cNvPr>
          <p:cNvCxnSpPr>
            <a:cxnSpLocks/>
            <a:stCxn id="132" idx="2"/>
            <a:endCxn id="105" idx="0"/>
          </p:cNvCxnSpPr>
          <p:nvPr/>
        </p:nvCxnSpPr>
        <p:spPr>
          <a:xfrm flipH="1">
            <a:off x="8728443" y="4893519"/>
            <a:ext cx="4116" cy="2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8D5D6110-F701-A138-33EB-2705CDFADB39}"/>
              </a:ext>
            </a:extLst>
          </p:cNvPr>
          <p:cNvCxnSpPr>
            <a:cxnSpLocks/>
            <a:stCxn id="84" idx="2"/>
          </p:cNvCxnSpPr>
          <p:nvPr/>
        </p:nvCxnSpPr>
        <p:spPr>
          <a:xfrm rot="5400000">
            <a:off x="8981118" y="3872018"/>
            <a:ext cx="1816023" cy="2301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A62BC29A-2FA4-A4D3-BD5F-D8388E9F4E99}"/>
              </a:ext>
            </a:extLst>
          </p:cNvPr>
          <p:cNvSpPr txBox="1"/>
          <p:nvPr/>
        </p:nvSpPr>
        <p:spPr>
          <a:xfrm>
            <a:off x="104215" y="82334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</a:t>
            </a:r>
            <a:r>
              <a:rPr lang="ko-KR" altLang="en-US" sz="120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행동 플로우</a:t>
            </a:r>
            <a:endParaRPr lang="ko-KR" altLang="en-US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15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E5D137-6706-14A8-F1F2-A99ADBA13CB3}"/>
              </a:ext>
            </a:extLst>
          </p:cNvPr>
          <p:cNvSpPr txBox="1"/>
          <p:nvPr/>
        </p:nvSpPr>
        <p:spPr>
          <a:xfrm>
            <a:off x="104215" y="82334"/>
            <a:ext cx="1997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보스 몬스터 기본공격 플로우</a:t>
            </a:r>
            <a:endParaRPr lang="en-US" altLang="ko-KR" sz="12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5D76DD53-CD37-65C0-FD87-14165F989F19}"/>
              </a:ext>
            </a:extLst>
          </p:cNvPr>
          <p:cNvSpPr/>
          <p:nvPr/>
        </p:nvSpPr>
        <p:spPr>
          <a:xfrm>
            <a:off x="1781668" y="823403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진입</a:t>
            </a: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45C7F5A5-F09C-2F24-F9C4-1C2CC89C731F}"/>
              </a:ext>
            </a:extLst>
          </p:cNvPr>
          <p:cNvSpPr/>
          <p:nvPr/>
        </p:nvSpPr>
        <p:spPr>
          <a:xfrm>
            <a:off x="1219675" y="1556174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설정 유저 유무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C39FA-611B-92BB-B310-BF3159678254}"/>
              </a:ext>
            </a:extLst>
          </p:cNvPr>
          <p:cNvSpPr txBox="1"/>
          <p:nvPr/>
        </p:nvSpPr>
        <p:spPr>
          <a:xfrm>
            <a:off x="3853621" y="1643239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4B09641-5064-DD73-ADBF-525F7B86CAFE}"/>
              </a:ext>
            </a:extLst>
          </p:cNvPr>
          <p:cNvCxnSpPr>
            <a:cxnSpLocks/>
            <a:stCxn id="4" idx="3"/>
            <a:endCxn id="14" idx="0"/>
          </p:cNvCxnSpPr>
          <p:nvPr/>
        </p:nvCxnSpPr>
        <p:spPr>
          <a:xfrm>
            <a:off x="3853621" y="1899074"/>
            <a:ext cx="1243307" cy="282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3638191A-70D9-433E-A62B-A90EB58C9ABA}"/>
              </a:ext>
            </a:extLst>
          </p:cNvPr>
          <p:cNvSpPr/>
          <p:nvPr/>
        </p:nvSpPr>
        <p:spPr>
          <a:xfrm>
            <a:off x="1219675" y="3881453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유저거리 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&lt;= </a:t>
            </a:r>
          </a:p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사정거리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ADB8169-6B1D-54B0-8BB4-607F74E389B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536648" y="2241974"/>
            <a:ext cx="0" cy="163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40B2F7BC-1F1F-4DEE-5F59-421B4032521F}"/>
              </a:ext>
            </a:extLst>
          </p:cNvPr>
          <p:cNvSpPr/>
          <p:nvPr/>
        </p:nvSpPr>
        <p:spPr>
          <a:xfrm>
            <a:off x="4092861" y="4042547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이동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D9AAD2-5C47-CF9E-707E-9141069E328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53621" y="4224353"/>
            <a:ext cx="239240" cy="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76C42C-FEB0-D5BD-A034-A0AD20525BB6}"/>
              </a:ext>
            </a:extLst>
          </p:cNvPr>
          <p:cNvSpPr txBox="1"/>
          <p:nvPr/>
        </p:nvSpPr>
        <p:spPr>
          <a:xfrm>
            <a:off x="2549473" y="2197305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3813C-7B73-3210-5BA3-096D1392976F}"/>
              </a:ext>
            </a:extLst>
          </p:cNvPr>
          <p:cNvSpPr txBox="1"/>
          <p:nvPr/>
        </p:nvSpPr>
        <p:spPr>
          <a:xfrm>
            <a:off x="3695125" y="4016420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AA921565-1973-CB00-5DD2-1B083A012CAD}"/>
              </a:ext>
            </a:extLst>
          </p:cNvPr>
          <p:cNvSpPr/>
          <p:nvPr/>
        </p:nvSpPr>
        <p:spPr>
          <a:xfrm>
            <a:off x="1781668" y="5454083"/>
            <a:ext cx="1509960" cy="56648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유저별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초기화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DA4A6144-1D4B-54BA-6492-302492FB3A0B}"/>
              </a:ext>
            </a:extLst>
          </p:cNvPr>
          <p:cNvSpPr/>
          <p:nvPr/>
        </p:nvSpPr>
        <p:spPr>
          <a:xfrm>
            <a:off x="3779955" y="2181841"/>
            <a:ext cx="2633946" cy="685800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타이머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&gt; 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기준</a:t>
            </a: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AAF56B73-C1BF-D5B0-C9E7-C0722CDB42AB}"/>
              </a:ext>
            </a:extLst>
          </p:cNvPr>
          <p:cNvSpPr/>
          <p:nvPr/>
        </p:nvSpPr>
        <p:spPr>
          <a:xfrm>
            <a:off x="4341948" y="3017591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타겟 </a:t>
            </a:r>
            <a:r>
              <a:rPr lang="en-US" altLang="ko-KR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= </a:t>
            </a:r>
            <a:r>
              <a:rPr lang="ko-KR" altLang="en-US" sz="1000" dirty="0" err="1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공격량</a:t>
            </a:r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최고 유저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9497BE4-AEB8-F2A3-B7DD-87F6E8F92E9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096928" y="2867641"/>
            <a:ext cx="0" cy="14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1E0D0B-1195-9789-E1E6-D68A593A9F68}"/>
              </a:ext>
            </a:extLst>
          </p:cNvPr>
          <p:cNvSpPr txBox="1"/>
          <p:nvPr/>
        </p:nvSpPr>
        <p:spPr>
          <a:xfrm>
            <a:off x="5092120" y="2812921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B4958D3-91E2-3C73-FB5E-4CDD86D3600D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2580602" y="1376580"/>
            <a:ext cx="3833299" cy="1148161"/>
          </a:xfrm>
          <a:prstGeom prst="bentConnector3">
            <a:avLst>
              <a:gd name="adj1" fmla="val -5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D1C839-8C41-5B4E-82D3-C27B9066B196}"/>
              </a:ext>
            </a:extLst>
          </p:cNvPr>
          <p:cNvSpPr txBox="1"/>
          <p:nvPr/>
        </p:nvSpPr>
        <p:spPr>
          <a:xfrm>
            <a:off x="6145873" y="2259375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false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2046B28D-600B-1D56-233C-3166C685A398}"/>
              </a:ext>
            </a:extLst>
          </p:cNvPr>
          <p:cNvSpPr/>
          <p:nvPr/>
        </p:nvSpPr>
        <p:spPr>
          <a:xfrm>
            <a:off x="1781668" y="4821552"/>
            <a:ext cx="1509960" cy="36805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공격</a:t>
            </a:r>
            <a:endParaRPr lang="en-US" altLang="ko-KR" sz="10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42D7B5B-04B0-B8F4-F09E-DA805C7BABBB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2536648" y="4567253"/>
            <a:ext cx="0" cy="25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321F73-3B31-4B30-83DF-61593DFD83BA}"/>
              </a:ext>
            </a:extLst>
          </p:cNvPr>
          <p:cNvSpPr txBox="1"/>
          <p:nvPr/>
        </p:nvSpPr>
        <p:spPr>
          <a:xfrm>
            <a:off x="2521694" y="4567253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true</a:t>
            </a:r>
            <a:endParaRPr lang="ko-KR" altLang="en-US" sz="900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F2AA568-1D30-5485-393F-7099098FFCC5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>
            <a:off x="2536648" y="5189610"/>
            <a:ext cx="0" cy="2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F3E8D6A-1BCB-68F8-51CB-F0FB414532C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602821" y="3650621"/>
            <a:ext cx="994489" cy="575955"/>
          </a:xfrm>
          <a:prstGeom prst="bentConnector3">
            <a:avLst>
              <a:gd name="adj1" fmla="val 999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7F9754A-5602-2E42-5C3F-F3EC62E4047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536648" y="1160287"/>
            <a:ext cx="0" cy="39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3D5F136-3EF9-AEB1-E35B-A538089B9967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 flipV="1">
            <a:off x="5431551" y="2215121"/>
            <a:ext cx="835905" cy="1505152"/>
          </a:xfrm>
          <a:prstGeom prst="bentConnector4">
            <a:avLst>
              <a:gd name="adj1" fmla="val -27348"/>
              <a:gd name="adj2" fmla="val 999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id="{F169F5B7-D5C9-2D30-1138-1FD9AF0D85F5}"/>
              </a:ext>
            </a:extLst>
          </p:cNvPr>
          <p:cNvSpPr/>
          <p:nvPr/>
        </p:nvSpPr>
        <p:spPr>
          <a:xfrm>
            <a:off x="1781668" y="6285042"/>
            <a:ext cx="1509960" cy="3368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진입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AC1FE58-DCCA-CFF7-A482-126367F63758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2536648" y="6020569"/>
            <a:ext cx="0" cy="2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9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481</Words>
  <Application>Microsoft Office PowerPoint</Application>
  <PresentationFormat>와이드스크린</PresentationFormat>
  <Paragraphs>237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Microsoft GothicNeo</vt:lpstr>
      <vt:lpstr>Microsoft GothicNeo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임해인(2017184028)</dc:creator>
  <cp:lastModifiedBy>임해인(2017184028)</cp:lastModifiedBy>
  <cp:revision>22</cp:revision>
  <dcterms:created xsi:type="dcterms:W3CDTF">2022-09-26T15:21:10Z</dcterms:created>
  <dcterms:modified xsi:type="dcterms:W3CDTF">2022-10-24T15:17:54Z</dcterms:modified>
</cp:coreProperties>
</file>