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B956-BDA4-3E04-C32E-63191673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2A754-42FE-EBB8-973A-73C58D82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84A-CA41-4CC8-053E-250CD238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CFDA4-8319-AD98-3DED-85F4C8C2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32F69-587F-E8F9-B9BB-FC3F76C3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7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70F7-473C-1F82-15E0-BBC574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FFB21-4C78-B328-74E6-29CAC61C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06D3D-A13A-4EB5-2120-7F99621B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7F708-83E5-5CDC-D329-22E18B2D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02F55-E40D-7F4D-2A05-1069A481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B07571-BFD6-2B2F-243E-49A870B6F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FAE31-DE1D-D8AD-8297-274529882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F7362-DA75-CF45-86C3-F8A86ECF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AE576-ECA4-05C5-60E6-3CCB959E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37B7E-2030-625D-706E-FCDE6CB7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4A4E0-6C36-A93F-DAD1-41F2DD3D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6CD14-3FE4-F695-5ED9-5C6889132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AF978-CF2B-8746-DC01-CCBD91BE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ACB70-1709-0072-7A20-0A8BFE9F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E086A-4DC4-5218-0087-C29C5621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8F7BA-7392-CDFF-07DC-E78DD1BA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9522E-C4D6-BA65-2A5D-7B9C1209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D38F-8FF5-B7BE-83AF-982B5429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0F4F1-1B78-AA51-65A5-07971806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B1DF7-0DF3-205C-94CA-CB81180D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ED233-6224-E506-2A72-6E056EA9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1B982-CE88-AB8C-01E6-DB2EC864E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3873B-958E-7E3B-E4CB-64761A47D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F0706-D03D-8206-86B5-BEEC3F99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BA6E1-A638-0123-E20A-913021B0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F26D2-AF18-9A95-930F-D9A75BF5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3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D032-F5C0-2592-84A4-49AD8C32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47903-1167-046E-EB32-4FE6299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72407-485A-86DB-22BB-E98FA8E3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67CC89-9B59-5F98-2DC8-F3ECA48C1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1A3DD2-9BD9-1559-DE3C-0EEAFBA77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464925-97F9-1F89-A89D-73BCA7E7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4ED7F7-095A-6467-7839-9AB95923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BAFF-2496-B1DB-59A2-EE15D4EC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DA19-DFB8-8EF1-0E3E-E83BB2D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365A68-60B7-B769-BB81-197E3569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322EEE-F129-9F43-0E00-15375644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7BC65-B1D5-E3E6-DB00-F9EDFF5F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BC56E-6E95-9287-F68D-25713898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894E07-4055-C340-CC01-8D9D8615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0D3A-CEF9-6C21-573D-8055EB5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8A4C-427D-2A35-CF47-201E5BFC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6750-6540-176F-E860-3C5E528D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288C8-3CD0-8D7E-B0DD-10693961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B5E86-0B5C-F961-0D77-CEAFEDDE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4D84A-968F-3DFE-F4A4-468C87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C6B34-D7E9-8597-F757-51F998F0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CB127-94BC-9C41-C92D-2FF1BAC6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E141D-708A-C87E-671D-7747A89D7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E0B0F-DC96-DCDD-0A9E-63F4CFEF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5461F-EDBE-B8E0-315E-EFCA6324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DBFA4-1744-2379-81E5-88F805E4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E9387-AD02-D671-45AC-92A22754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D6B8EA-2474-3A5C-4BA8-1A67527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6419A-402D-0358-F019-10AB5B7E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AD385-8749-6114-2930-F8367CAEA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811C-90A0-4251-9A6B-18CF635D6F53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A8CA8-B470-713F-9AD3-E5408BC52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07E8C-68B5-6EC1-077F-06AEC8F5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7664-269D-4171-8E5C-AD3214861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1195C-2AEA-9B91-644F-27CBD9477837}"/>
              </a:ext>
            </a:extLst>
          </p:cNvPr>
          <p:cNvSpPr txBox="1"/>
          <p:nvPr/>
        </p:nvSpPr>
        <p:spPr>
          <a:xfrm>
            <a:off x="4517858" y="247249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게임제목</a:t>
            </a:r>
          </a:p>
        </p:txBody>
      </p:sp>
    </p:spTree>
    <p:extLst>
      <p:ext uri="{BB962C8B-B14F-4D97-AF65-F5344CB8AC3E}">
        <p14:creationId xmlns:p14="http://schemas.microsoft.com/office/powerpoint/2010/main" val="39696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94E59-065E-3F3A-E169-1E030CB0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97EAE-C85E-BA1E-5BC9-16F5BE93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팀원 구성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게임 소개 및 방법</a:t>
            </a:r>
            <a:endParaRPr lang="en-US" altLang="ko-KR" dirty="0"/>
          </a:p>
          <a:p>
            <a:r>
              <a:rPr lang="ko-KR" altLang="en-US" dirty="0"/>
              <a:t>기술적 요소 및 중점 연구 분야</a:t>
            </a:r>
            <a:endParaRPr lang="en-US" altLang="ko-KR" dirty="0"/>
          </a:p>
          <a:p>
            <a:r>
              <a:rPr lang="ko-KR" altLang="en-US" dirty="0"/>
              <a:t>타 게임과의 차별성</a:t>
            </a:r>
            <a:endParaRPr lang="en-US" altLang="ko-KR" dirty="0"/>
          </a:p>
          <a:p>
            <a:r>
              <a:rPr lang="ko-KR" altLang="en-US" dirty="0"/>
              <a:t>역할 분담 및 일정</a:t>
            </a:r>
            <a:endParaRPr lang="en-US" altLang="ko-KR" dirty="0"/>
          </a:p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8583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334ACE-3030-6984-60FE-77800FC51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18399"/>
              </p:ext>
            </p:extLst>
          </p:nvPr>
        </p:nvGraphicFramePr>
        <p:xfrm>
          <a:off x="0" y="1640081"/>
          <a:ext cx="12192001" cy="328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53">
                  <a:extLst>
                    <a:ext uri="{9D8B030D-6E8A-4147-A177-3AD203B41FA5}">
                      <a16:colId xmlns:a16="http://schemas.microsoft.com/office/drawing/2014/main" val="3754398810"/>
                    </a:ext>
                  </a:extLst>
                </a:gridCol>
                <a:gridCol w="2508584">
                  <a:extLst>
                    <a:ext uri="{9D8B030D-6E8A-4147-A177-3AD203B41FA5}">
                      <a16:colId xmlns:a16="http://schemas.microsoft.com/office/drawing/2014/main" val="418482276"/>
                    </a:ext>
                  </a:extLst>
                </a:gridCol>
                <a:gridCol w="3416920">
                  <a:extLst>
                    <a:ext uri="{9D8B030D-6E8A-4147-A177-3AD203B41FA5}">
                      <a16:colId xmlns:a16="http://schemas.microsoft.com/office/drawing/2014/main" val="2380107106"/>
                    </a:ext>
                  </a:extLst>
                </a:gridCol>
                <a:gridCol w="3884244">
                  <a:extLst>
                    <a:ext uri="{9D8B030D-6E8A-4147-A177-3AD203B41FA5}">
                      <a16:colId xmlns:a16="http://schemas.microsoft.com/office/drawing/2014/main" val="1208521238"/>
                    </a:ext>
                  </a:extLst>
                </a:gridCol>
              </a:tblGrid>
              <a:tr h="29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44656"/>
                  </a:ext>
                </a:extLst>
              </a:tr>
              <a:tr h="819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김경욱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현장실습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 err="1"/>
                        <a:t>코지캣</a:t>
                      </a:r>
                      <a:r>
                        <a:rPr lang="en-US" altLang="ko-KR" sz="1050" dirty="0"/>
                        <a:t>) – </a:t>
                      </a:r>
                      <a:r>
                        <a:rPr lang="ko-KR" altLang="en-US" sz="1050" dirty="0"/>
                        <a:t>클라이언트</a:t>
                      </a:r>
                      <a:r>
                        <a:rPr lang="en-US" altLang="ko-KR" sz="1050" dirty="0"/>
                        <a:t>(Unity)/</a:t>
                      </a:r>
                      <a:r>
                        <a:rPr lang="ko-KR" altLang="en-US" sz="1050" dirty="0"/>
                        <a:t>서버</a:t>
                      </a:r>
                      <a:r>
                        <a:rPr lang="en-US" altLang="ko-KR" sz="1050" dirty="0"/>
                        <a:t>(Unity)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게임 서버</a:t>
                      </a:r>
                      <a:endParaRPr lang="en-US" altLang="ko-KR" sz="1050" dirty="0"/>
                    </a:p>
                    <a:p>
                      <a:pPr algn="l" latinLnBrk="1"/>
                      <a:r>
                        <a:rPr lang="ko-KR" altLang="en-US" sz="1050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278980"/>
                  </a:ext>
                </a:extLst>
              </a:tr>
              <a:tr h="819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김덕현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현장실습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 err="1"/>
                        <a:t>소프톤</a:t>
                      </a:r>
                      <a:r>
                        <a:rPr lang="en-US" altLang="ko-KR" sz="1050" dirty="0"/>
                        <a:t>) – </a:t>
                      </a:r>
                      <a:r>
                        <a:rPr lang="ko-KR" altLang="en-US" sz="1050" dirty="0"/>
                        <a:t>클라이언트</a:t>
                      </a:r>
                      <a:r>
                        <a:rPr lang="en-US" altLang="ko-KR" sz="1050" dirty="0"/>
                        <a:t>(Unity)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컴퓨터 그래픽스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050" dirty="0"/>
                        <a:t>3D </a:t>
                      </a:r>
                      <a:r>
                        <a:rPr lang="ko-KR" altLang="en-US" sz="1050" dirty="0"/>
                        <a:t>게임 프로그래밍 </a:t>
                      </a:r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664599"/>
                  </a:ext>
                </a:extLst>
              </a:tr>
              <a:tr h="1275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임해인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창업동아리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네루</a:t>
                      </a:r>
                      <a:r>
                        <a:rPr lang="en-US" altLang="ko-KR" sz="1050" dirty="0"/>
                        <a:t>) – </a:t>
                      </a:r>
                      <a:r>
                        <a:rPr lang="ko-KR" altLang="en-US" sz="1050" dirty="0" err="1"/>
                        <a:t>미야옹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기획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현장실습</a:t>
                      </a:r>
                      <a:r>
                        <a:rPr lang="en-US" altLang="ko-KR" sz="1050" dirty="0"/>
                        <a:t>(360</a:t>
                      </a:r>
                      <a:r>
                        <a:rPr lang="ko-KR" altLang="en-US" sz="1050" dirty="0"/>
                        <a:t>미디어</a:t>
                      </a:r>
                      <a:r>
                        <a:rPr lang="en-US" altLang="ko-KR" sz="1050" dirty="0"/>
                        <a:t>) – </a:t>
                      </a:r>
                      <a:r>
                        <a:rPr lang="ko-KR" altLang="en-US" sz="1050" dirty="0"/>
                        <a:t>기획</a:t>
                      </a:r>
                      <a:endParaRPr lang="en-US" altLang="ko-KR" sz="1050" dirty="0"/>
                    </a:p>
                    <a:p>
                      <a:pPr algn="l" latinLnBrk="1"/>
                      <a:endParaRPr lang="en-US" altLang="ko-K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컴퓨터 그래픽스</a:t>
                      </a:r>
                      <a:r>
                        <a:rPr lang="en-US" altLang="ko-KR" sz="105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050" dirty="0"/>
                        <a:t>3D </a:t>
                      </a:r>
                      <a:r>
                        <a:rPr lang="ko-KR" altLang="en-US" sz="1050" dirty="0"/>
                        <a:t>게임 프로그래밍</a:t>
                      </a:r>
                      <a:r>
                        <a:rPr lang="en-US" altLang="ko-KR" sz="1050" dirty="0"/>
                        <a:t> 1,</a:t>
                      </a:r>
                    </a:p>
                    <a:p>
                      <a:pPr algn="l" latinLnBrk="1"/>
                      <a:r>
                        <a:rPr lang="ko-KR" altLang="en-US" sz="1050" dirty="0"/>
                        <a:t>네트워크 게임 프로그래밍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6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BBF3-FC10-0527-17B0-62079CB7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12B58-3B38-DDEF-46E0-A61AA552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3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98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3</cp:revision>
  <dcterms:created xsi:type="dcterms:W3CDTF">2022-11-19T11:28:53Z</dcterms:created>
  <dcterms:modified xsi:type="dcterms:W3CDTF">2022-11-20T16:15:54Z</dcterms:modified>
</cp:coreProperties>
</file>