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2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EF3"/>
    <a:srgbClr val="A1DBF5"/>
    <a:srgbClr val="65C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7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4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2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6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5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6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7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7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7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0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7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FC5A-0CA3-4AD2-9085-A368D24E5D8D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D179-C383-4021-99A5-87DA5F4C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0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B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6A495156-85A9-73D0-F1F1-7D6F1125E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6" t="23910" r="30466" b="44936"/>
          <a:stretch/>
        </p:blipFill>
        <p:spPr>
          <a:xfrm>
            <a:off x="2713538" y="1032656"/>
            <a:ext cx="4478924" cy="2035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9AB2C6-098A-7F52-4F57-B98A96914D97}"/>
              </a:ext>
            </a:extLst>
          </p:cNvPr>
          <p:cNvSpPr txBox="1"/>
          <p:nvPr/>
        </p:nvSpPr>
        <p:spPr>
          <a:xfrm>
            <a:off x="3348234" y="3155086"/>
            <a:ext cx="3209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IM</a:t>
            </a:r>
            <a:r>
              <a:rPr lang="ko-KR" altLang="en-US" sz="44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HAE IN</a:t>
            </a:r>
            <a:endParaRPr lang="ko-KR" altLang="en-US" sz="4400" b="1" dirty="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7950D-C995-5803-E286-6A7E5D8309ED}"/>
              </a:ext>
            </a:extLst>
          </p:cNvPr>
          <p:cNvSpPr txBox="1"/>
          <p:nvPr/>
        </p:nvSpPr>
        <p:spPr>
          <a:xfrm>
            <a:off x="3982220" y="3702914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Game Developer</a:t>
            </a:r>
            <a:endParaRPr lang="ko-KR" altLang="en-US" sz="1600" b="1" dirty="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D4776-F5B9-D126-B987-8BDCCA3EAB6A}"/>
              </a:ext>
            </a:extLst>
          </p:cNvPr>
          <p:cNvSpPr txBox="1"/>
          <p:nvPr/>
        </p:nvSpPr>
        <p:spPr>
          <a:xfrm>
            <a:off x="2440298" y="4501905"/>
            <a:ext cx="5025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Portfolio</a:t>
            </a:r>
            <a:endParaRPr lang="ko-KR" altLang="en-US" sz="8000" b="1" dirty="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F8F26-AB9F-E849-ABC2-941F2F8B1EF8}"/>
              </a:ext>
            </a:extLst>
          </p:cNvPr>
          <p:cNvSpPr txBox="1"/>
          <p:nvPr/>
        </p:nvSpPr>
        <p:spPr>
          <a:xfrm>
            <a:off x="8144462" y="6265852"/>
            <a:ext cx="1718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ver.</a:t>
            </a:r>
            <a:r>
              <a:rPr lang="ko-KR" altLang="en-US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0.1c</a:t>
            </a: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first. 2023-08-17</a:t>
            </a:r>
          </a:p>
          <a:p>
            <a:pPr algn="r"/>
            <a:r>
              <a:rPr lang="en-US" altLang="ko-KR" sz="1000" b="1" dirty="0" err="1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Final_edit</a:t>
            </a:r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2023-08-20</a:t>
            </a:r>
            <a:endParaRPr lang="ko-KR" altLang="en-US" sz="1000" b="1" dirty="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55FE73-1BC6-7605-EAF9-CFAA547A4E6F}"/>
              </a:ext>
            </a:extLst>
          </p:cNvPr>
          <p:cNvSpPr txBox="1"/>
          <p:nvPr/>
        </p:nvSpPr>
        <p:spPr>
          <a:xfrm>
            <a:off x="42798" y="6542851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Font info. </a:t>
            </a:r>
            <a:r>
              <a:rPr lang="ko-KR" altLang="en-US" sz="1000" b="1" dirty="0" err="1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빙그레체</a:t>
            </a:r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넥슨 </a:t>
            </a:r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Lv2 </a:t>
            </a:r>
            <a:r>
              <a:rPr lang="ko-KR" altLang="en-US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고딕</a:t>
            </a:r>
          </a:p>
        </p:txBody>
      </p:sp>
    </p:spTree>
    <p:extLst>
      <p:ext uri="{BB962C8B-B14F-4D97-AF65-F5344CB8AC3E}">
        <p14:creationId xmlns:p14="http://schemas.microsoft.com/office/powerpoint/2010/main" val="12677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32F8D-00FB-FB5E-B903-C4A143CD06F3}"/>
              </a:ext>
            </a:extLst>
          </p:cNvPr>
          <p:cNvSpPr txBox="1"/>
          <p:nvPr/>
        </p:nvSpPr>
        <p:spPr>
          <a:xfrm>
            <a:off x="102269" y="102270"/>
            <a:ext cx="709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profile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6" name="그림 5" descr="상징, 그래픽, 로고, 클립아트이(가) 표시된 사진&#10;&#10;자동 생성된 설명">
            <a:extLst>
              <a:ext uri="{FF2B5EF4-FFF2-40B4-BE49-F238E27FC236}">
                <a16:creationId xmlns:a16="http://schemas.microsoft.com/office/drawing/2014/main" id="{14BBB7E4-B0C2-6D9B-21A4-99CB1E6D0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1552073"/>
            <a:ext cx="2300704" cy="1294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39B52-10F5-185E-BC2A-CB4A9C8CE6B9}"/>
              </a:ext>
            </a:extLst>
          </p:cNvPr>
          <p:cNvSpPr txBox="1"/>
          <p:nvPr/>
        </p:nvSpPr>
        <p:spPr>
          <a:xfrm>
            <a:off x="3218448" y="1182741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임해인 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 HAEIN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CEBB7-C80D-9A96-CF3D-FD0E92ECFDE8}"/>
              </a:ext>
            </a:extLst>
          </p:cNvPr>
          <p:cNvSpPr txBox="1"/>
          <p:nvPr/>
        </p:nvSpPr>
        <p:spPr>
          <a:xfrm>
            <a:off x="3218448" y="1552073"/>
            <a:ext cx="3660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1998.03.03.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서울시 강남구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Tel. 010-8991-9593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Email. devhaein0303@gmail.com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AE2DC-1602-56B0-7198-E5C1E9820CC1}"/>
              </a:ext>
            </a:extLst>
          </p:cNvPr>
          <p:cNvSpPr txBox="1"/>
          <p:nvPr/>
        </p:nvSpPr>
        <p:spPr>
          <a:xfrm>
            <a:off x="3218448" y="330266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E504D-872F-E1F7-D818-116CFEC6500F}"/>
              </a:ext>
            </a:extLst>
          </p:cNvPr>
          <p:cNvSpPr txBox="1"/>
          <p:nvPr/>
        </p:nvSpPr>
        <p:spPr>
          <a:xfrm>
            <a:off x="3431006" y="3672000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대진 디자인고등학교 졸업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728AF-E790-5A8A-F473-67E2F22E0D9C}"/>
              </a:ext>
            </a:extLst>
          </p:cNvPr>
          <p:cNvSpPr txBox="1"/>
          <p:nvPr/>
        </p:nvSpPr>
        <p:spPr>
          <a:xfrm>
            <a:off x="3528894" y="4041332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 미디어 디자인과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4613C-F5F7-937C-F389-FDF96DE0D3D6}"/>
              </a:ext>
            </a:extLst>
          </p:cNvPr>
          <p:cNvSpPr txBox="1"/>
          <p:nvPr/>
        </p:nvSpPr>
        <p:spPr>
          <a:xfrm>
            <a:off x="3189184" y="430565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2024.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6CE9F-DC93-F782-67A2-FE38620A000B}"/>
              </a:ext>
            </a:extLst>
          </p:cNvPr>
          <p:cNvSpPr txBox="1"/>
          <p:nvPr/>
        </p:nvSpPr>
        <p:spPr>
          <a:xfrm>
            <a:off x="3401742" y="4674985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 공학대학교 졸업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02E96-CAE0-0F8D-2207-07D1C0DA634B}"/>
              </a:ext>
            </a:extLst>
          </p:cNvPr>
          <p:cNvSpPr txBox="1"/>
          <p:nvPr/>
        </p:nvSpPr>
        <p:spPr>
          <a:xfrm>
            <a:off x="3499630" y="500980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게임공학과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컴퓨터공학과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786FF-F827-DB45-7988-9EA6605238BE}"/>
              </a:ext>
            </a:extLst>
          </p:cNvPr>
          <p:cNvSpPr txBox="1"/>
          <p:nvPr/>
        </p:nvSpPr>
        <p:spPr>
          <a:xfrm>
            <a:off x="3144404" y="550598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Etc.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709CF-AEBC-CA27-5815-D295363D9EC9}"/>
              </a:ext>
            </a:extLst>
          </p:cNvPr>
          <p:cNvSpPr txBox="1"/>
          <p:nvPr/>
        </p:nvSpPr>
        <p:spPr>
          <a:xfrm>
            <a:off x="3391607" y="5875314"/>
            <a:ext cx="6421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하사 전역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컴세바아이티탐구학원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코딩 강사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( 22.11. ~ )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STUDIO.BLUECAT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창업동아리 대표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출시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기획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PM)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32065-A72E-E577-8F5A-C2F7529143A9}"/>
              </a:ext>
            </a:extLst>
          </p:cNvPr>
          <p:cNvSpPr txBox="1"/>
          <p:nvPr/>
        </p:nvSpPr>
        <p:spPr>
          <a:xfrm>
            <a:off x="3218448" y="2656337"/>
            <a:ext cx="4954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https://github.com/haein0303</a:t>
            </a:r>
          </a:p>
        </p:txBody>
      </p:sp>
    </p:spTree>
    <p:extLst>
      <p:ext uri="{BB962C8B-B14F-4D97-AF65-F5344CB8AC3E}">
        <p14:creationId xmlns:p14="http://schemas.microsoft.com/office/powerpoint/2010/main" val="78990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70438CA-38A6-C7B3-0707-11EDE2F8083A}"/>
              </a:ext>
            </a:extLst>
          </p:cNvPr>
          <p:cNvSpPr/>
          <p:nvPr/>
        </p:nvSpPr>
        <p:spPr>
          <a:xfrm>
            <a:off x="-1" y="4192"/>
            <a:ext cx="9906001" cy="777861"/>
          </a:xfrm>
          <a:prstGeom prst="rect">
            <a:avLst/>
          </a:prstGeom>
          <a:solidFill>
            <a:srgbClr val="71B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82FF-1B23-528F-146D-4673ABFB5B01}"/>
              </a:ext>
            </a:extLst>
          </p:cNvPr>
          <p:cNvSpPr txBox="1"/>
          <p:nvPr/>
        </p:nvSpPr>
        <p:spPr>
          <a:xfrm>
            <a:off x="7823861" y="69956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임해인 </a:t>
            </a:r>
            <a:r>
              <a:rPr lang="en-US" altLang="ko-KR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클라이언트</a:t>
            </a:r>
            <a:endParaRPr lang="en-US" altLang="ko-KR" sz="1600" b="1" dirty="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010-8991-9593</a:t>
            </a: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devhaein0303@gmail.com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C6F8D-8D3D-67D7-4315-FDBE6A355CFE}"/>
              </a:ext>
            </a:extLst>
          </p:cNvPr>
          <p:cNvSpPr txBox="1"/>
          <p:nvPr/>
        </p:nvSpPr>
        <p:spPr>
          <a:xfrm>
            <a:off x="150394" y="131511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졸업작품</a:t>
            </a:r>
          </a:p>
        </p:txBody>
      </p:sp>
      <p:pic>
        <p:nvPicPr>
          <p:cNvPr id="11" name="그림 14">
            <a:extLst>
              <a:ext uri="{FF2B5EF4-FFF2-40B4-BE49-F238E27FC236}">
                <a16:creationId xmlns:a16="http://schemas.microsoft.com/office/drawing/2014/main" id="{5914E0C1-D4AB-4788-8922-0C5406517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58" y="1073147"/>
            <a:ext cx="3836459" cy="29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0">
            <a:extLst>
              <a:ext uri="{FF2B5EF4-FFF2-40B4-BE49-F238E27FC236}">
                <a16:creationId xmlns:a16="http://schemas.microsoft.com/office/drawing/2014/main" id="{58AC2FFB-7498-EA9C-35CA-10951F93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r="2692"/>
          <a:stretch>
            <a:fillRect/>
          </a:stretch>
        </p:blipFill>
        <p:spPr bwMode="auto">
          <a:xfrm>
            <a:off x="6070814" y="3338763"/>
            <a:ext cx="3675649" cy="275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493831-D99D-7FFA-82F6-FBFB77A20974}"/>
              </a:ext>
            </a:extLst>
          </p:cNvPr>
          <p:cNvSpPr txBox="1"/>
          <p:nvPr/>
        </p:nvSpPr>
        <p:spPr>
          <a:xfrm>
            <a:off x="364957" y="3007736"/>
            <a:ext cx="5170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액션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개발기간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2022.07. ~ 2023.07.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사용도구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C++17, IOCP,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Directx12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개발인원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:  https://github.com/haein0303/AlgaeEater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B96B3-5E50-B2BF-C129-DD2A47F95A5F}"/>
              </a:ext>
            </a:extLst>
          </p:cNvPr>
          <p:cNvSpPr txBox="1"/>
          <p:nvPr/>
        </p:nvSpPr>
        <p:spPr>
          <a:xfrm>
            <a:off x="364957" y="4618120"/>
            <a:ext cx="2552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멀티쓰레드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클라이언트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보간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20" name="그림 19" descr="상징, 카민, 폰트, 레드이(가) 표시된 사진&#10;&#10;자동 생성된 설명">
            <a:extLst>
              <a:ext uri="{FF2B5EF4-FFF2-40B4-BE49-F238E27FC236}">
                <a16:creationId xmlns:a16="http://schemas.microsoft.com/office/drawing/2014/main" id="{05E8C380-574F-08CA-249F-843D2F80A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9" y="1738885"/>
            <a:ext cx="959726" cy="11357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E4AA0D-450F-21A9-394F-5270F9729A5E}"/>
              </a:ext>
            </a:extLst>
          </p:cNvPr>
          <p:cNvSpPr txBox="1"/>
          <p:nvPr/>
        </p:nvSpPr>
        <p:spPr>
          <a:xfrm>
            <a:off x="1242335" y="1820638"/>
            <a:ext cx="2927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AlgaeEater</a:t>
            </a:r>
            <a:endParaRPr lang="ko-KR" altLang="en-US"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A60DD-5546-1978-78F8-80E9E13F760F}"/>
              </a:ext>
            </a:extLst>
          </p:cNvPr>
          <p:cNvSpPr txBox="1"/>
          <p:nvPr/>
        </p:nvSpPr>
        <p:spPr>
          <a:xfrm>
            <a:off x="1242335" y="242035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알지이터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7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70438CA-38A6-C7B3-0707-11EDE2F8083A}"/>
              </a:ext>
            </a:extLst>
          </p:cNvPr>
          <p:cNvSpPr/>
          <p:nvPr/>
        </p:nvSpPr>
        <p:spPr>
          <a:xfrm>
            <a:off x="-1" y="4192"/>
            <a:ext cx="9906001" cy="777861"/>
          </a:xfrm>
          <a:prstGeom prst="rect">
            <a:avLst/>
          </a:prstGeom>
          <a:solidFill>
            <a:srgbClr val="71B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82FF-1B23-528F-146D-4673ABFB5B01}"/>
              </a:ext>
            </a:extLst>
          </p:cNvPr>
          <p:cNvSpPr txBox="1"/>
          <p:nvPr/>
        </p:nvSpPr>
        <p:spPr>
          <a:xfrm>
            <a:off x="7823861" y="69956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임해인 </a:t>
            </a:r>
            <a:r>
              <a:rPr lang="en-US" altLang="ko-KR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클라이언트</a:t>
            </a:r>
            <a:endParaRPr lang="en-US" altLang="ko-KR" sz="1600" b="1" dirty="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010-8991-9593</a:t>
            </a: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devhaein0303@gmail.com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92579-6442-0C18-42FD-E731FB2A58EE}"/>
              </a:ext>
            </a:extLst>
          </p:cNvPr>
          <p:cNvSpPr txBox="1"/>
          <p:nvPr/>
        </p:nvSpPr>
        <p:spPr>
          <a:xfrm>
            <a:off x="150394" y="131511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멀티쓰레드</a:t>
            </a:r>
            <a:r>
              <a:rPr lang="ko-KR" altLang="en-US" sz="28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렌더링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595F5-823F-6FF5-CC52-F7DA2B05414C}"/>
              </a:ext>
            </a:extLst>
          </p:cNvPr>
          <p:cNvSpPr txBox="1"/>
          <p:nvPr/>
        </p:nvSpPr>
        <p:spPr>
          <a:xfrm>
            <a:off x="2003990" y="5841331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멀티쓰레드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렌더링 동작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F7811-917C-97BD-2809-4D536DEA78C2}"/>
              </a:ext>
            </a:extLst>
          </p:cNvPr>
          <p:cNvSpPr txBox="1"/>
          <p:nvPr/>
        </p:nvSpPr>
        <p:spPr>
          <a:xfrm>
            <a:off x="194511" y="1072366"/>
            <a:ext cx="362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DirectX12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멀티쓰레드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렌더링 구현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4D056B3E-2097-E7E1-1599-E9E6296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0" y="3105659"/>
            <a:ext cx="5316056" cy="2476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B2C1AC-7373-8CF8-3C51-8F4E6C764E5C}"/>
              </a:ext>
            </a:extLst>
          </p:cNvPr>
          <p:cNvSpPr txBox="1"/>
          <p:nvPr/>
        </p:nvSpPr>
        <p:spPr>
          <a:xfrm>
            <a:off x="596722" y="1603761"/>
            <a:ext cx="3754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쓰레드를 사용하여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클라이언트의 프레임을 향상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 descr="스크린샷, 도표, 라인, 텍스트이(가) 표시된 사진&#10;&#10;자동 생성된 설명">
            <a:extLst>
              <a:ext uri="{FF2B5EF4-FFF2-40B4-BE49-F238E27FC236}">
                <a16:creationId xmlns:a16="http://schemas.microsoft.com/office/drawing/2014/main" id="{6480F1BA-48F1-B446-102C-B57C4FEF9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03" y="3112618"/>
            <a:ext cx="3824527" cy="27287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EBFE5D-481B-191E-0E7E-CC153225965E}"/>
              </a:ext>
            </a:extLst>
          </p:cNvPr>
          <p:cNvSpPr txBox="1"/>
          <p:nvPr/>
        </p:nvSpPr>
        <p:spPr>
          <a:xfrm>
            <a:off x="7042047" y="5841331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 변화 측정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B5E3C-A156-BCD1-855B-336268E78619}"/>
              </a:ext>
            </a:extLst>
          </p:cNvPr>
          <p:cNvSpPr txBox="1"/>
          <p:nvPr/>
        </p:nvSpPr>
        <p:spPr>
          <a:xfrm>
            <a:off x="596722" y="1992004"/>
            <a:ext cx="7683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Render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Thread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간의 동기화는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이벤트를 사용하여 관리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940F6-CE99-6259-11C4-E372792C0EF2}"/>
              </a:ext>
            </a:extLst>
          </p:cNvPr>
          <p:cNvSpPr txBox="1"/>
          <p:nvPr/>
        </p:nvSpPr>
        <p:spPr>
          <a:xfrm>
            <a:off x="596722" y="2380248"/>
            <a:ext cx="7683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싱글 쓰레드 대비 약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110%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 향상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70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70438CA-38A6-C7B3-0707-11EDE2F8083A}"/>
              </a:ext>
            </a:extLst>
          </p:cNvPr>
          <p:cNvSpPr/>
          <p:nvPr/>
        </p:nvSpPr>
        <p:spPr>
          <a:xfrm>
            <a:off x="-1" y="4192"/>
            <a:ext cx="9906001" cy="777861"/>
          </a:xfrm>
          <a:prstGeom prst="rect">
            <a:avLst/>
          </a:prstGeom>
          <a:solidFill>
            <a:srgbClr val="71B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82FF-1B23-528F-146D-4673ABFB5B01}"/>
              </a:ext>
            </a:extLst>
          </p:cNvPr>
          <p:cNvSpPr txBox="1"/>
          <p:nvPr/>
        </p:nvSpPr>
        <p:spPr>
          <a:xfrm>
            <a:off x="7823861" y="69956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임해인 </a:t>
            </a:r>
            <a:r>
              <a:rPr lang="en-US" altLang="ko-KR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클라이언트</a:t>
            </a:r>
            <a:endParaRPr lang="en-US" altLang="ko-KR" sz="1600" b="1" dirty="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010-8991-9593</a:t>
            </a: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devhaein0303@gmail.com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C6F8D-8D3D-67D7-4315-FDBE6A355CFE}"/>
              </a:ext>
            </a:extLst>
          </p:cNvPr>
          <p:cNvSpPr txBox="1"/>
          <p:nvPr/>
        </p:nvSpPr>
        <p:spPr>
          <a:xfrm>
            <a:off x="150394" y="131511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이동 보간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CA438-512D-9824-0286-AA8D81BC8894}"/>
              </a:ext>
            </a:extLst>
          </p:cNvPr>
          <p:cNvSpPr txBox="1"/>
          <p:nvPr/>
        </p:nvSpPr>
        <p:spPr>
          <a:xfrm>
            <a:off x="203035" y="3742054"/>
            <a:ext cx="4856244" cy="2354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7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PLAYERMAX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._on) {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float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dt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timerPtr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deltaTime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playerArr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._delta_percent = dt / playerArr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._prev_delta_time;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prev_delta_time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 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prev_delta_time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dt;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playerArr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._prev_delta_time = 0;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delta_percent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delta_transform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._transform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prev_transform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playerArr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._delta_transform 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playerArr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._delta_transform 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playerArr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sv-SE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sv-SE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._delta_percent;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prev_transform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prev_transform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delta_transform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prev_degree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._degree;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700" dirty="0"/>
          </a:p>
        </p:txBody>
      </p:sp>
      <p:pic>
        <p:nvPicPr>
          <p:cNvPr id="25" name="그림 24" descr="텍스트, 스크린샷, 평행이(가) 표시된 사진&#10;&#10;자동 생성된 설명">
            <a:extLst>
              <a:ext uri="{FF2B5EF4-FFF2-40B4-BE49-F238E27FC236}">
                <a16:creationId xmlns:a16="http://schemas.microsoft.com/office/drawing/2014/main" id="{70438CD0-D7B8-F23B-0D9F-E380EE5FC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17" y="1305426"/>
            <a:ext cx="4395885" cy="48732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2E159F-C849-962C-753B-286DF5B88487}"/>
              </a:ext>
            </a:extLst>
          </p:cNvPr>
          <p:cNvSpPr txBox="1"/>
          <p:nvPr/>
        </p:nvSpPr>
        <p:spPr>
          <a:xfrm>
            <a:off x="194511" y="1488524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 최적화를 위한 이동 보간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FEC6E-F8FF-047E-1B06-1150E510B619}"/>
              </a:ext>
            </a:extLst>
          </p:cNvPr>
          <p:cNvSpPr txBox="1"/>
          <p:nvPr/>
        </p:nvSpPr>
        <p:spPr>
          <a:xfrm>
            <a:off x="596722" y="2019919"/>
            <a:ext cx="4613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패킷의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전송량을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낮춤에 따라서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오브젝트 이동 시 끊김 발생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끊김 방지를 위해서 이동 동기화 개발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직전 패킷부터 현재 패킷까지 프레임별로 이동 양을 제어하여 선형 보간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C4BA11-843E-EF5E-9846-0178B6CD3A94}"/>
              </a:ext>
            </a:extLst>
          </p:cNvPr>
          <p:cNvSpPr txBox="1"/>
          <p:nvPr/>
        </p:nvSpPr>
        <p:spPr>
          <a:xfrm>
            <a:off x="150394" y="6178682"/>
            <a:ext cx="1946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DxEngine.cpp / line :1322~ 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70438CA-38A6-C7B3-0707-11EDE2F8083A}"/>
              </a:ext>
            </a:extLst>
          </p:cNvPr>
          <p:cNvSpPr/>
          <p:nvPr/>
        </p:nvSpPr>
        <p:spPr>
          <a:xfrm>
            <a:off x="-1" y="4192"/>
            <a:ext cx="9906001" cy="777861"/>
          </a:xfrm>
          <a:prstGeom prst="rect">
            <a:avLst/>
          </a:prstGeom>
          <a:solidFill>
            <a:srgbClr val="71B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82FF-1B23-528F-146D-4673ABFB5B01}"/>
              </a:ext>
            </a:extLst>
          </p:cNvPr>
          <p:cNvSpPr txBox="1"/>
          <p:nvPr/>
        </p:nvSpPr>
        <p:spPr>
          <a:xfrm>
            <a:off x="7823861" y="69956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임해인 </a:t>
            </a:r>
            <a:r>
              <a:rPr lang="en-US" altLang="ko-KR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클라이언트</a:t>
            </a:r>
            <a:endParaRPr lang="en-US" altLang="ko-KR" sz="1600" b="1" dirty="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010-8991-9593</a:t>
            </a: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devhaein0303@gmail.com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C6F8D-8D3D-67D7-4315-FDBE6A355CFE}"/>
              </a:ext>
            </a:extLst>
          </p:cNvPr>
          <p:cNvSpPr txBox="1"/>
          <p:nvPr/>
        </p:nvSpPr>
        <p:spPr>
          <a:xfrm>
            <a:off x="150394" y="131511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유니티</a:t>
            </a:r>
          </a:p>
        </p:txBody>
      </p:sp>
      <p:pic>
        <p:nvPicPr>
          <p:cNvPr id="2" name="그림 1" descr="만화 영화, 애니메이션, PC 게임, 스크린샷이(가) 표시된 사진&#10;&#10;자동 생성된 설명">
            <a:extLst>
              <a:ext uri="{FF2B5EF4-FFF2-40B4-BE49-F238E27FC236}">
                <a16:creationId xmlns:a16="http://schemas.microsoft.com/office/drawing/2014/main" id="{F6DD5A94-186F-3AE0-79D6-BA704EFD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750" y="1340218"/>
            <a:ext cx="5731510" cy="32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70438CA-38A6-C7B3-0707-11EDE2F8083A}"/>
              </a:ext>
            </a:extLst>
          </p:cNvPr>
          <p:cNvSpPr/>
          <p:nvPr/>
        </p:nvSpPr>
        <p:spPr>
          <a:xfrm>
            <a:off x="-1" y="4192"/>
            <a:ext cx="9906001" cy="777861"/>
          </a:xfrm>
          <a:prstGeom prst="rect">
            <a:avLst/>
          </a:prstGeom>
          <a:solidFill>
            <a:srgbClr val="71B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82FF-1B23-528F-146D-4673ABFB5B01}"/>
              </a:ext>
            </a:extLst>
          </p:cNvPr>
          <p:cNvSpPr txBox="1"/>
          <p:nvPr/>
        </p:nvSpPr>
        <p:spPr>
          <a:xfrm>
            <a:off x="7823861" y="69956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임해인 </a:t>
            </a:r>
            <a:r>
              <a:rPr lang="en-US" altLang="ko-KR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클라이언트</a:t>
            </a:r>
            <a:endParaRPr lang="en-US" altLang="ko-KR" sz="1600" b="1" dirty="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010-8991-9593</a:t>
            </a: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devhaein0303@gmail.com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C6F8D-8D3D-67D7-4315-FDBE6A355CFE}"/>
              </a:ext>
            </a:extLst>
          </p:cNvPr>
          <p:cNvSpPr txBox="1"/>
          <p:nvPr/>
        </p:nvSpPr>
        <p:spPr>
          <a:xfrm>
            <a:off x="150394" y="131511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게임서버</a:t>
            </a:r>
          </a:p>
        </p:txBody>
      </p:sp>
    </p:spTree>
    <p:extLst>
      <p:ext uri="{BB962C8B-B14F-4D97-AF65-F5344CB8AC3E}">
        <p14:creationId xmlns:p14="http://schemas.microsoft.com/office/powerpoint/2010/main" val="61387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70438CA-38A6-C7B3-0707-11EDE2F8083A}"/>
              </a:ext>
            </a:extLst>
          </p:cNvPr>
          <p:cNvSpPr/>
          <p:nvPr/>
        </p:nvSpPr>
        <p:spPr>
          <a:xfrm>
            <a:off x="-1" y="4192"/>
            <a:ext cx="9906001" cy="777861"/>
          </a:xfrm>
          <a:prstGeom prst="rect">
            <a:avLst/>
          </a:prstGeom>
          <a:solidFill>
            <a:srgbClr val="71B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82FF-1B23-528F-146D-4673ABFB5B01}"/>
              </a:ext>
            </a:extLst>
          </p:cNvPr>
          <p:cNvSpPr txBox="1"/>
          <p:nvPr/>
        </p:nvSpPr>
        <p:spPr>
          <a:xfrm>
            <a:off x="7823861" y="69956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임해인 </a:t>
            </a:r>
            <a:r>
              <a:rPr lang="en-US" altLang="ko-KR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클라이언트</a:t>
            </a:r>
            <a:endParaRPr lang="en-US" altLang="ko-KR" sz="1600" b="1" dirty="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010-8991-9593</a:t>
            </a:r>
          </a:p>
          <a:p>
            <a:pPr algn="r"/>
            <a:r>
              <a:rPr lang="en-US" altLang="ko-KR" sz="10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devhaein0303@gmail.com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C6F8D-8D3D-67D7-4315-FDBE6A355CFE}"/>
              </a:ext>
            </a:extLst>
          </p:cNvPr>
          <p:cNvSpPr txBox="1"/>
          <p:nvPr/>
        </p:nvSpPr>
        <p:spPr>
          <a:xfrm>
            <a:off x="150394" y="131511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SAMPLE</a:t>
            </a:r>
            <a:endParaRPr lang="ko-KR" altLang="en-US" sz="2800" b="1" dirty="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99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172</TotalTime>
  <Words>507</Words>
  <Application>Microsoft Office PowerPoint</Application>
  <PresentationFormat>A4 용지(210x297mm)</PresentationFormat>
  <Paragraphs>94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나눔스퀘어</vt:lpstr>
      <vt:lpstr>나눔스퀘어 ExtraBold</vt:lpstr>
      <vt:lpstr>돋움체</vt:lpstr>
      <vt:lpstr>빙그레체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3</cp:revision>
  <dcterms:created xsi:type="dcterms:W3CDTF">2023-08-20T12:08:02Z</dcterms:created>
  <dcterms:modified xsi:type="dcterms:W3CDTF">2023-08-20T15:00:16Z</dcterms:modified>
</cp:coreProperties>
</file>