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a83f60cb5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a83f60cb5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a83f60cb5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a83f60cb5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a83f60cb5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a83f60cb5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a83f60cb5b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a83f60cb5b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550900" y="1725150"/>
            <a:ext cx="24735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2번째 보스 기획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주요 기믹 컨셉 : 해킹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1차 전멸기 : 지역 탈출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2차 전멸기 : 역 해킹 시도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5787375" y="1725150"/>
            <a:ext cx="24735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</a:t>
            </a:r>
            <a:r>
              <a:rPr lang="ko"/>
              <a:t>번째 보스 기획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주요 기믹 컨셉 : 오염 게이지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1차 전멸기 : 게이지 다운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2차 전멸기 : 게이지 컨트롤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196600" y="914400"/>
            <a:ext cx="3314700" cy="331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0" y="0"/>
            <a:ext cx="2647200" cy="3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75000"/>
              <a:buNone/>
            </a:pPr>
            <a:r>
              <a:rPr lang="ko" sz="1320"/>
              <a:t>2번째 보스 첫번째 전멸기 - 지역탈출</a:t>
            </a:r>
            <a:endParaRPr sz="1320"/>
          </a:p>
        </p:txBody>
      </p:sp>
      <p:sp>
        <p:nvSpPr>
          <p:cNvPr id="62" name="Google Shape;62;p14"/>
          <p:cNvSpPr/>
          <p:nvPr/>
        </p:nvSpPr>
        <p:spPr>
          <a:xfrm>
            <a:off x="1522450" y="951000"/>
            <a:ext cx="663000" cy="663000"/>
          </a:xfrm>
          <a:prstGeom prst="ellipse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보스</a:t>
            </a:r>
            <a:endParaRPr sz="1000"/>
          </a:p>
        </p:txBody>
      </p:sp>
      <p:sp>
        <p:nvSpPr>
          <p:cNvPr id="63" name="Google Shape;63;p14"/>
          <p:cNvSpPr txBox="1"/>
          <p:nvPr/>
        </p:nvSpPr>
        <p:spPr>
          <a:xfrm>
            <a:off x="196600" y="914400"/>
            <a:ext cx="82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보스방</a:t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196600" y="3780900"/>
            <a:ext cx="3314700" cy="4482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안전구역</a:t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1364800" y="1773925"/>
            <a:ext cx="978300" cy="400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장애물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278200" y="2392675"/>
            <a:ext cx="978300" cy="400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장애물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645475" y="3086788"/>
            <a:ext cx="978300" cy="400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장애물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1785425" y="3273575"/>
            <a:ext cx="978300" cy="400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장애물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2139000" y="2304288"/>
            <a:ext cx="978300" cy="400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장애물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4823450" y="470925"/>
            <a:ext cx="36165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진행 순서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보스가 맵의 상단부로 이동, 플레이어 또한 보스 근처로 이동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맵에 장애물 생성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플레이어는 장애물을 피해서 보스 반대편 안전구역으로 대피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이때 플레이어의 전후좌우 방향키가 반대로 작동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제한 시간 안에 안전구역 도달 시 기믹 파훼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장애물 충돌 시 약간의 경직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제한 시간 종료 후 안전 구역을 벗어나 있는 경우 전멸</a:t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937250" y="1314600"/>
            <a:ext cx="261600" cy="261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72" name="Google Shape;72;p14"/>
          <p:cNvSpPr/>
          <p:nvPr/>
        </p:nvSpPr>
        <p:spPr>
          <a:xfrm>
            <a:off x="1256500" y="1467000"/>
            <a:ext cx="261600" cy="261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73" name="Google Shape;73;p14"/>
          <p:cNvSpPr/>
          <p:nvPr/>
        </p:nvSpPr>
        <p:spPr>
          <a:xfrm>
            <a:off x="2185450" y="1473625"/>
            <a:ext cx="261600" cy="261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74" name="Google Shape;74;p14"/>
          <p:cNvSpPr/>
          <p:nvPr/>
        </p:nvSpPr>
        <p:spPr>
          <a:xfrm>
            <a:off x="2569450" y="1352400"/>
            <a:ext cx="261600" cy="261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cxnSp>
        <p:nvCxnSpPr>
          <p:cNvPr id="75" name="Google Shape;75;p14"/>
          <p:cNvCxnSpPr>
            <a:stCxn id="74" idx="7"/>
          </p:cNvCxnSpPr>
          <p:nvPr/>
        </p:nvCxnSpPr>
        <p:spPr>
          <a:xfrm flipH="1" rot="10800000">
            <a:off x="2792740" y="850410"/>
            <a:ext cx="179100" cy="54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" name="Google Shape;76;p14"/>
          <p:cNvSpPr txBox="1"/>
          <p:nvPr/>
        </p:nvSpPr>
        <p:spPr>
          <a:xfrm>
            <a:off x="2807200" y="626400"/>
            <a:ext cx="567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플레이어</a:t>
            </a:r>
            <a:endParaRPr sz="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/>
          <p:nvPr/>
        </p:nvSpPr>
        <p:spPr>
          <a:xfrm>
            <a:off x="196600" y="914400"/>
            <a:ext cx="3314700" cy="331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 txBox="1"/>
          <p:nvPr>
            <p:ph type="title"/>
          </p:nvPr>
        </p:nvSpPr>
        <p:spPr>
          <a:xfrm>
            <a:off x="0" y="0"/>
            <a:ext cx="2903100" cy="3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75000"/>
              <a:buNone/>
            </a:pPr>
            <a:r>
              <a:rPr lang="ko" sz="1320"/>
              <a:t>2번째 보스 두번째 전멸기 - 역 해킹 시도</a:t>
            </a:r>
            <a:endParaRPr sz="1320"/>
          </a:p>
        </p:txBody>
      </p:sp>
      <p:sp>
        <p:nvSpPr>
          <p:cNvPr id="83" name="Google Shape;83;p15"/>
          <p:cNvSpPr/>
          <p:nvPr/>
        </p:nvSpPr>
        <p:spPr>
          <a:xfrm>
            <a:off x="1522450" y="951000"/>
            <a:ext cx="663000" cy="663000"/>
          </a:xfrm>
          <a:prstGeom prst="ellipse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보스</a:t>
            </a:r>
            <a:endParaRPr sz="1000"/>
          </a:p>
        </p:txBody>
      </p:sp>
      <p:sp>
        <p:nvSpPr>
          <p:cNvPr id="84" name="Google Shape;84;p15"/>
          <p:cNvSpPr txBox="1"/>
          <p:nvPr/>
        </p:nvSpPr>
        <p:spPr>
          <a:xfrm>
            <a:off x="196600" y="914400"/>
            <a:ext cx="82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보스방</a:t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587550" y="2724925"/>
            <a:ext cx="639600" cy="2616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rgbClr val="FFFFFF"/>
                </a:solidFill>
              </a:rPr>
              <a:t>오브젝트</a:t>
            </a:r>
            <a:endParaRPr sz="600">
              <a:solidFill>
                <a:srgbClr val="FFFFFF"/>
              </a:solidFill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4823450" y="470925"/>
            <a:ext cx="36165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진행 순서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보스가 맵의 상단부로 이동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맵에 오브젝트 생성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플레이어는 오브젝트와 상호작용 (공격, 키입력 등등)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상호 작용 성공 시 보스의 무력 게이지 증가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제한 시간 안에 일정 수치 만큼 무력 게이지 누적 시 성공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제한 무력 수치보다 더 많이 누적시킨 만큼 추가 무력화 시간 제공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제한 수치만큼 무력 게이지 누적 실패 시 전멸</a:t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1019500" y="2073575"/>
            <a:ext cx="261600" cy="261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88" name="Google Shape;88;p15"/>
          <p:cNvSpPr/>
          <p:nvPr/>
        </p:nvSpPr>
        <p:spPr>
          <a:xfrm>
            <a:off x="477250" y="3035200"/>
            <a:ext cx="261600" cy="261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89" name="Google Shape;89;p15"/>
          <p:cNvSpPr/>
          <p:nvPr/>
        </p:nvSpPr>
        <p:spPr>
          <a:xfrm>
            <a:off x="2446075" y="2440950"/>
            <a:ext cx="261600" cy="261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90" name="Google Shape;90;p15"/>
          <p:cNvSpPr/>
          <p:nvPr/>
        </p:nvSpPr>
        <p:spPr>
          <a:xfrm>
            <a:off x="3072350" y="2111350"/>
            <a:ext cx="261600" cy="261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cxnSp>
        <p:nvCxnSpPr>
          <p:cNvPr id="91" name="Google Shape;91;p15"/>
          <p:cNvCxnSpPr>
            <a:stCxn id="90" idx="0"/>
          </p:cNvCxnSpPr>
          <p:nvPr/>
        </p:nvCxnSpPr>
        <p:spPr>
          <a:xfrm rot="10800000">
            <a:off x="3113450" y="827650"/>
            <a:ext cx="89700" cy="128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" name="Google Shape;92;p15"/>
          <p:cNvSpPr txBox="1"/>
          <p:nvPr/>
        </p:nvSpPr>
        <p:spPr>
          <a:xfrm>
            <a:off x="2807200" y="626400"/>
            <a:ext cx="567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플레이어</a:t>
            </a:r>
            <a:endParaRPr sz="700"/>
          </a:p>
        </p:txBody>
      </p:sp>
      <p:sp>
        <p:nvSpPr>
          <p:cNvPr id="93" name="Google Shape;93;p15"/>
          <p:cNvSpPr/>
          <p:nvPr/>
        </p:nvSpPr>
        <p:spPr>
          <a:xfrm>
            <a:off x="1316025" y="1939500"/>
            <a:ext cx="639600" cy="2616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rgbClr val="FFFFFF"/>
                </a:solidFill>
              </a:rPr>
              <a:t>오브젝트</a:t>
            </a:r>
            <a:endParaRPr sz="600">
              <a:solidFill>
                <a:srgbClr val="FFFFFF"/>
              </a:solidFill>
            </a:endParaRPr>
          </a:p>
        </p:txBody>
      </p:sp>
      <p:sp>
        <p:nvSpPr>
          <p:cNvPr id="94" name="Google Shape;94;p15"/>
          <p:cNvSpPr/>
          <p:nvPr/>
        </p:nvSpPr>
        <p:spPr>
          <a:xfrm>
            <a:off x="2068075" y="2773600"/>
            <a:ext cx="639600" cy="2616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rgbClr val="FFFFFF"/>
                </a:solidFill>
              </a:rPr>
              <a:t>오브젝트</a:t>
            </a:r>
            <a:endParaRPr sz="600">
              <a:solidFill>
                <a:srgbClr val="FFFFFF"/>
              </a:solidFill>
            </a:endParaRPr>
          </a:p>
        </p:txBody>
      </p:sp>
      <p:sp>
        <p:nvSpPr>
          <p:cNvPr id="95" name="Google Shape;95;p15"/>
          <p:cNvSpPr/>
          <p:nvPr/>
        </p:nvSpPr>
        <p:spPr>
          <a:xfrm>
            <a:off x="2446075" y="1849750"/>
            <a:ext cx="639600" cy="2616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rgbClr val="FFFFFF"/>
                </a:solidFill>
              </a:rPr>
              <a:t>오브젝트</a:t>
            </a:r>
            <a:endParaRPr sz="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/>
          <p:nvPr/>
        </p:nvSpPr>
        <p:spPr>
          <a:xfrm>
            <a:off x="196600" y="914400"/>
            <a:ext cx="1362300" cy="132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 txBox="1"/>
          <p:nvPr>
            <p:ph type="title"/>
          </p:nvPr>
        </p:nvSpPr>
        <p:spPr>
          <a:xfrm>
            <a:off x="0" y="0"/>
            <a:ext cx="2903100" cy="3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75000"/>
              <a:buNone/>
            </a:pPr>
            <a:r>
              <a:rPr lang="ko" sz="1320"/>
              <a:t>3</a:t>
            </a:r>
            <a:r>
              <a:rPr lang="ko" sz="1320"/>
              <a:t>번째 보스 첫번째 전멸기 - 게이지 다운</a:t>
            </a:r>
            <a:endParaRPr sz="1320"/>
          </a:p>
        </p:txBody>
      </p:sp>
      <p:sp>
        <p:nvSpPr>
          <p:cNvPr id="102" name="Google Shape;102;p16"/>
          <p:cNvSpPr txBox="1"/>
          <p:nvPr/>
        </p:nvSpPr>
        <p:spPr>
          <a:xfrm>
            <a:off x="196600" y="514200"/>
            <a:ext cx="82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보스방</a:t>
            </a:r>
            <a:endParaRPr/>
          </a:p>
        </p:txBody>
      </p:sp>
      <p:sp>
        <p:nvSpPr>
          <p:cNvPr id="103" name="Google Shape;103;p16"/>
          <p:cNvSpPr txBox="1"/>
          <p:nvPr/>
        </p:nvSpPr>
        <p:spPr>
          <a:xfrm>
            <a:off x="4823450" y="470925"/>
            <a:ext cx="36165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진행 순서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보스가 맵의 중심부로 이동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일정 시간 마다 보스 근처 오염 구역 생성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플레이어는 오염 구역을 피해서 이동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오염 구역 진입시 게이지 상승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오염 게이지 자동 감소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제한 시간 안에 오염 게이지를 0으로 만들면 성공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오염 게이지가 남아 있을 경우 전멸</a:t>
            </a: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572459" y="1288434"/>
            <a:ext cx="107700" cy="104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05" name="Google Shape;105;p16"/>
          <p:cNvSpPr/>
          <p:nvPr/>
        </p:nvSpPr>
        <p:spPr>
          <a:xfrm>
            <a:off x="427338" y="1687001"/>
            <a:ext cx="107700" cy="104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06" name="Google Shape;106;p16"/>
          <p:cNvSpPr/>
          <p:nvPr/>
        </p:nvSpPr>
        <p:spPr>
          <a:xfrm>
            <a:off x="946519" y="1839308"/>
            <a:ext cx="107700" cy="104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07" name="Google Shape;107;p16"/>
          <p:cNvSpPr/>
          <p:nvPr/>
        </p:nvSpPr>
        <p:spPr>
          <a:xfrm>
            <a:off x="1064888" y="1314427"/>
            <a:ext cx="107700" cy="104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08" name="Google Shape;108;p16"/>
          <p:cNvSpPr txBox="1"/>
          <p:nvPr/>
        </p:nvSpPr>
        <p:spPr>
          <a:xfrm>
            <a:off x="196600" y="3833250"/>
            <a:ext cx="2455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보스 특이 사항 - </a:t>
            </a:r>
            <a:r>
              <a:rPr lang="ko">
                <a:solidFill>
                  <a:schemeClr val="dk1"/>
                </a:solidFill>
              </a:rPr>
              <a:t>보스 일반 패턴 피격 시 오염 게이지 증가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오염 게이지 100 달성 시 큰 데미지와 함께 기절 상태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9" name="Google Shape;109;p16"/>
          <p:cNvSpPr/>
          <p:nvPr/>
        </p:nvSpPr>
        <p:spPr>
          <a:xfrm>
            <a:off x="899902" y="339690"/>
            <a:ext cx="272700" cy="265200"/>
          </a:xfrm>
          <a:prstGeom prst="ellipse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10" name="Google Shape;110;p16"/>
          <p:cNvSpPr txBox="1"/>
          <p:nvPr/>
        </p:nvSpPr>
        <p:spPr>
          <a:xfrm>
            <a:off x="1202500" y="333850"/>
            <a:ext cx="443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보스</a:t>
            </a:r>
            <a:endParaRPr sz="600"/>
          </a:p>
        </p:txBody>
      </p:sp>
      <p:sp>
        <p:nvSpPr>
          <p:cNvPr id="111" name="Google Shape;111;p16"/>
          <p:cNvSpPr txBox="1"/>
          <p:nvPr/>
        </p:nvSpPr>
        <p:spPr>
          <a:xfrm>
            <a:off x="1202500" y="624125"/>
            <a:ext cx="516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플레이어</a:t>
            </a:r>
            <a:endParaRPr sz="600"/>
          </a:p>
        </p:txBody>
      </p:sp>
      <p:sp>
        <p:nvSpPr>
          <p:cNvPr id="112" name="Google Shape;112;p16"/>
          <p:cNvSpPr/>
          <p:nvPr/>
        </p:nvSpPr>
        <p:spPr>
          <a:xfrm>
            <a:off x="982388" y="710227"/>
            <a:ext cx="107700" cy="104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13" name="Google Shape;113;p16"/>
          <p:cNvSpPr/>
          <p:nvPr/>
        </p:nvSpPr>
        <p:spPr>
          <a:xfrm>
            <a:off x="1828900" y="339700"/>
            <a:ext cx="272700" cy="2652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6"/>
          <p:cNvSpPr txBox="1"/>
          <p:nvPr/>
        </p:nvSpPr>
        <p:spPr>
          <a:xfrm>
            <a:off x="2208400" y="333850"/>
            <a:ext cx="571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오염 구역</a:t>
            </a:r>
            <a:endParaRPr sz="600"/>
          </a:p>
        </p:txBody>
      </p:sp>
      <p:sp>
        <p:nvSpPr>
          <p:cNvPr id="115" name="Google Shape;115;p16"/>
          <p:cNvSpPr/>
          <p:nvPr/>
        </p:nvSpPr>
        <p:spPr>
          <a:xfrm>
            <a:off x="1813000" y="914400"/>
            <a:ext cx="1362300" cy="132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2358027" y="1444590"/>
            <a:ext cx="272700" cy="265200"/>
          </a:xfrm>
          <a:prstGeom prst="ellipse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17" name="Google Shape;117;p16"/>
          <p:cNvSpPr/>
          <p:nvPr/>
        </p:nvSpPr>
        <p:spPr>
          <a:xfrm>
            <a:off x="2417459" y="1027834"/>
            <a:ext cx="107700" cy="104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18" name="Google Shape;118;p16"/>
          <p:cNvSpPr/>
          <p:nvPr/>
        </p:nvSpPr>
        <p:spPr>
          <a:xfrm>
            <a:off x="1891338" y="1915601"/>
            <a:ext cx="107700" cy="104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19" name="Google Shape;119;p16"/>
          <p:cNvSpPr/>
          <p:nvPr/>
        </p:nvSpPr>
        <p:spPr>
          <a:xfrm>
            <a:off x="3020119" y="2067908"/>
            <a:ext cx="107700" cy="104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20" name="Google Shape;120;p16"/>
          <p:cNvSpPr/>
          <p:nvPr/>
        </p:nvSpPr>
        <p:spPr>
          <a:xfrm>
            <a:off x="2599351" y="1027827"/>
            <a:ext cx="107700" cy="104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21" name="Google Shape;121;p16"/>
          <p:cNvSpPr/>
          <p:nvPr/>
        </p:nvSpPr>
        <p:spPr>
          <a:xfrm>
            <a:off x="196825" y="2423850"/>
            <a:ext cx="1362300" cy="132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6"/>
          <p:cNvSpPr/>
          <p:nvPr/>
        </p:nvSpPr>
        <p:spPr>
          <a:xfrm>
            <a:off x="1813225" y="2423850"/>
            <a:ext cx="1362300" cy="13254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6"/>
          <p:cNvSpPr/>
          <p:nvPr/>
        </p:nvSpPr>
        <p:spPr>
          <a:xfrm>
            <a:off x="813825" y="914375"/>
            <a:ext cx="132900" cy="1325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6"/>
          <p:cNvSpPr/>
          <p:nvPr/>
        </p:nvSpPr>
        <p:spPr>
          <a:xfrm rot="5400000">
            <a:off x="813825" y="895238"/>
            <a:ext cx="132900" cy="13671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6"/>
          <p:cNvSpPr/>
          <p:nvPr/>
        </p:nvSpPr>
        <p:spPr>
          <a:xfrm>
            <a:off x="741627" y="1444590"/>
            <a:ext cx="272700" cy="265200"/>
          </a:xfrm>
          <a:prstGeom prst="ellipse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26" name="Google Shape;126;p16"/>
          <p:cNvSpPr/>
          <p:nvPr/>
        </p:nvSpPr>
        <p:spPr>
          <a:xfrm>
            <a:off x="2074563" y="914375"/>
            <a:ext cx="132900" cy="1325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6"/>
          <p:cNvSpPr/>
          <p:nvPr/>
        </p:nvSpPr>
        <p:spPr>
          <a:xfrm>
            <a:off x="2781275" y="914375"/>
            <a:ext cx="132900" cy="1325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6"/>
          <p:cNvSpPr/>
          <p:nvPr/>
        </p:nvSpPr>
        <p:spPr>
          <a:xfrm rot="5400000">
            <a:off x="2428150" y="648975"/>
            <a:ext cx="132900" cy="1355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6"/>
          <p:cNvSpPr/>
          <p:nvPr/>
        </p:nvSpPr>
        <p:spPr>
          <a:xfrm rot="5400000">
            <a:off x="2428150" y="1150025"/>
            <a:ext cx="132900" cy="1355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6"/>
          <p:cNvSpPr/>
          <p:nvPr/>
        </p:nvSpPr>
        <p:spPr>
          <a:xfrm>
            <a:off x="196600" y="2423850"/>
            <a:ext cx="1355400" cy="13254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6"/>
          <p:cNvSpPr/>
          <p:nvPr/>
        </p:nvSpPr>
        <p:spPr>
          <a:xfrm>
            <a:off x="588550" y="2807099"/>
            <a:ext cx="571500" cy="558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6"/>
          <p:cNvSpPr/>
          <p:nvPr/>
        </p:nvSpPr>
        <p:spPr>
          <a:xfrm>
            <a:off x="741852" y="2954040"/>
            <a:ext cx="272700" cy="265200"/>
          </a:xfrm>
          <a:prstGeom prst="ellipse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33" name="Google Shape;133;p16"/>
          <p:cNvSpPr/>
          <p:nvPr/>
        </p:nvSpPr>
        <p:spPr>
          <a:xfrm>
            <a:off x="813834" y="2823884"/>
            <a:ext cx="107700" cy="104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34" name="Google Shape;134;p16"/>
          <p:cNvSpPr/>
          <p:nvPr/>
        </p:nvSpPr>
        <p:spPr>
          <a:xfrm>
            <a:off x="1370359" y="2490034"/>
            <a:ext cx="107700" cy="104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35" name="Google Shape;135;p16"/>
          <p:cNvSpPr/>
          <p:nvPr/>
        </p:nvSpPr>
        <p:spPr>
          <a:xfrm>
            <a:off x="680159" y="3196459"/>
            <a:ext cx="107700" cy="104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36" name="Google Shape;136;p16"/>
          <p:cNvSpPr/>
          <p:nvPr/>
        </p:nvSpPr>
        <p:spPr>
          <a:xfrm>
            <a:off x="247509" y="3572059"/>
            <a:ext cx="107700" cy="104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37" name="Google Shape;137;p16"/>
          <p:cNvSpPr/>
          <p:nvPr/>
        </p:nvSpPr>
        <p:spPr>
          <a:xfrm rot="5400949">
            <a:off x="1951163" y="2588713"/>
            <a:ext cx="1086600" cy="996000"/>
          </a:xfrm>
          <a:prstGeom prst="pie">
            <a:avLst>
              <a:gd fmla="val 13474189" name="adj1"/>
              <a:gd fmla="val 16228005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6"/>
          <p:cNvSpPr/>
          <p:nvPr/>
        </p:nvSpPr>
        <p:spPr>
          <a:xfrm rot="949">
            <a:off x="1951288" y="2588738"/>
            <a:ext cx="1086600" cy="996000"/>
          </a:xfrm>
          <a:prstGeom prst="pie">
            <a:avLst>
              <a:gd fmla="val 13474189" name="adj1"/>
              <a:gd fmla="val 16228005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6"/>
          <p:cNvSpPr/>
          <p:nvPr/>
        </p:nvSpPr>
        <p:spPr>
          <a:xfrm rot="-5399051">
            <a:off x="1951288" y="2588738"/>
            <a:ext cx="1086600" cy="996000"/>
          </a:xfrm>
          <a:prstGeom prst="pie">
            <a:avLst>
              <a:gd fmla="val 13474189" name="adj1"/>
              <a:gd fmla="val 16228005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6"/>
          <p:cNvSpPr/>
          <p:nvPr/>
        </p:nvSpPr>
        <p:spPr>
          <a:xfrm rot="-10799051">
            <a:off x="1951288" y="2588738"/>
            <a:ext cx="1086600" cy="996000"/>
          </a:xfrm>
          <a:prstGeom prst="pie">
            <a:avLst>
              <a:gd fmla="val 13474189" name="adj1"/>
              <a:gd fmla="val 16228005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6"/>
          <p:cNvSpPr/>
          <p:nvPr/>
        </p:nvSpPr>
        <p:spPr>
          <a:xfrm>
            <a:off x="2358252" y="2954040"/>
            <a:ext cx="272700" cy="265200"/>
          </a:xfrm>
          <a:prstGeom prst="ellipse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42" name="Google Shape;142;p16"/>
          <p:cNvSpPr/>
          <p:nvPr/>
        </p:nvSpPr>
        <p:spPr>
          <a:xfrm>
            <a:off x="2309759" y="2719184"/>
            <a:ext cx="107700" cy="104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43" name="Google Shape;143;p16"/>
          <p:cNvSpPr/>
          <p:nvPr/>
        </p:nvSpPr>
        <p:spPr>
          <a:xfrm>
            <a:off x="2731909" y="2903584"/>
            <a:ext cx="107700" cy="104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44" name="Google Shape;144;p16"/>
          <p:cNvSpPr/>
          <p:nvPr/>
        </p:nvSpPr>
        <p:spPr>
          <a:xfrm>
            <a:off x="2358259" y="2836622"/>
            <a:ext cx="107700" cy="104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45" name="Google Shape;145;p16"/>
          <p:cNvSpPr/>
          <p:nvPr/>
        </p:nvSpPr>
        <p:spPr>
          <a:xfrm>
            <a:off x="2570359" y="3366009"/>
            <a:ext cx="107700" cy="104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/>
          <p:nvPr/>
        </p:nvSpPr>
        <p:spPr>
          <a:xfrm>
            <a:off x="196600" y="914400"/>
            <a:ext cx="2583300" cy="251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7"/>
          <p:cNvSpPr txBox="1"/>
          <p:nvPr>
            <p:ph type="title"/>
          </p:nvPr>
        </p:nvSpPr>
        <p:spPr>
          <a:xfrm>
            <a:off x="0" y="0"/>
            <a:ext cx="3077100" cy="3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75000"/>
              <a:buNone/>
            </a:pPr>
            <a:r>
              <a:rPr lang="ko" sz="1320"/>
              <a:t>3번째 보스 첫번째 전멸기 - 게이지 컨트롤</a:t>
            </a:r>
            <a:endParaRPr sz="1320"/>
          </a:p>
        </p:txBody>
      </p:sp>
      <p:sp>
        <p:nvSpPr>
          <p:cNvPr id="152" name="Google Shape;152;p17"/>
          <p:cNvSpPr txBox="1"/>
          <p:nvPr/>
        </p:nvSpPr>
        <p:spPr>
          <a:xfrm>
            <a:off x="196600" y="514200"/>
            <a:ext cx="82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보스방</a:t>
            </a:r>
            <a:endParaRPr/>
          </a:p>
        </p:txBody>
      </p:sp>
      <p:sp>
        <p:nvSpPr>
          <p:cNvPr id="153" name="Google Shape;153;p17"/>
          <p:cNvSpPr txBox="1"/>
          <p:nvPr/>
        </p:nvSpPr>
        <p:spPr>
          <a:xfrm>
            <a:off x="4823450" y="470925"/>
            <a:ext cx="36165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진행 순서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보스가 맵의 중심부로 이동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일정 시간 마다 오염 게이지 반전 - 20% -&gt; 80%, 60% -&gt; 40%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정화 구역과 오염 구역 생성 소멸 반복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오염 구역 진입 시 게이지 상승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정화 구역 진입 시 게이지 감소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기믹 시간 동안 40~60퍼센트의 오염 게이지 유지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기믹 종료 시 게이지가 40~60사이가 아닐 경우 전멸</a:t>
            </a:r>
            <a:endParaRPr/>
          </a:p>
        </p:txBody>
      </p:sp>
      <p:sp>
        <p:nvSpPr>
          <p:cNvPr id="154" name="Google Shape;154;p17"/>
          <p:cNvSpPr/>
          <p:nvPr/>
        </p:nvSpPr>
        <p:spPr>
          <a:xfrm>
            <a:off x="634143" y="2379467"/>
            <a:ext cx="204300" cy="19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55" name="Google Shape;155;p17"/>
          <p:cNvSpPr/>
          <p:nvPr/>
        </p:nvSpPr>
        <p:spPr>
          <a:xfrm>
            <a:off x="1618654" y="2668283"/>
            <a:ext cx="204300" cy="19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56" name="Google Shape;156;p17"/>
          <p:cNvSpPr/>
          <p:nvPr/>
        </p:nvSpPr>
        <p:spPr>
          <a:xfrm>
            <a:off x="1843116" y="1672962"/>
            <a:ext cx="204300" cy="19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57" name="Google Shape;157;p17"/>
          <p:cNvSpPr/>
          <p:nvPr/>
        </p:nvSpPr>
        <p:spPr>
          <a:xfrm>
            <a:off x="899902" y="339690"/>
            <a:ext cx="272700" cy="265200"/>
          </a:xfrm>
          <a:prstGeom prst="ellipse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58" name="Google Shape;158;p17"/>
          <p:cNvSpPr txBox="1"/>
          <p:nvPr/>
        </p:nvSpPr>
        <p:spPr>
          <a:xfrm>
            <a:off x="1202500" y="333850"/>
            <a:ext cx="443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보스</a:t>
            </a:r>
            <a:endParaRPr sz="600"/>
          </a:p>
        </p:txBody>
      </p:sp>
      <p:sp>
        <p:nvSpPr>
          <p:cNvPr id="159" name="Google Shape;159;p17"/>
          <p:cNvSpPr txBox="1"/>
          <p:nvPr/>
        </p:nvSpPr>
        <p:spPr>
          <a:xfrm>
            <a:off x="1202500" y="624125"/>
            <a:ext cx="516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플레이어</a:t>
            </a:r>
            <a:endParaRPr sz="600"/>
          </a:p>
        </p:txBody>
      </p:sp>
      <p:sp>
        <p:nvSpPr>
          <p:cNvPr id="160" name="Google Shape;160;p17"/>
          <p:cNvSpPr/>
          <p:nvPr/>
        </p:nvSpPr>
        <p:spPr>
          <a:xfrm>
            <a:off x="982388" y="710227"/>
            <a:ext cx="107700" cy="104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61" name="Google Shape;161;p17"/>
          <p:cNvSpPr/>
          <p:nvPr/>
        </p:nvSpPr>
        <p:spPr>
          <a:xfrm>
            <a:off x="1828900" y="339700"/>
            <a:ext cx="272700" cy="2652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7"/>
          <p:cNvSpPr txBox="1"/>
          <p:nvPr/>
        </p:nvSpPr>
        <p:spPr>
          <a:xfrm>
            <a:off x="2208400" y="333850"/>
            <a:ext cx="571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오염 구역</a:t>
            </a:r>
            <a:endParaRPr sz="600"/>
          </a:p>
        </p:txBody>
      </p:sp>
      <p:sp>
        <p:nvSpPr>
          <p:cNvPr id="163" name="Google Shape;163;p17"/>
          <p:cNvSpPr/>
          <p:nvPr/>
        </p:nvSpPr>
        <p:spPr>
          <a:xfrm>
            <a:off x="1230123" y="1919788"/>
            <a:ext cx="517200" cy="502800"/>
          </a:xfrm>
          <a:prstGeom prst="ellipse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64" name="Google Shape;164;p17"/>
          <p:cNvSpPr txBox="1"/>
          <p:nvPr/>
        </p:nvSpPr>
        <p:spPr>
          <a:xfrm>
            <a:off x="196600" y="3833250"/>
            <a:ext cx="2455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보스 특이 사항 - </a:t>
            </a:r>
            <a:r>
              <a:rPr lang="ko">
                <a:solidFill>
                  <a:schemeClr val="dk1"/>
                </a:solidFill>
              </a:rPr>
              <a:t>보스 일반 패턴 피격 시 오염 게이지 증가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오염 게이지 100 달성 시 큰 데미지와 함께 기절 상태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5" name="Google Shape;165;p17"/>
          <p:cNvSpPr/>
          <p:nvPr/>
        </p:nvSpPr>
        <p:spPr>
          <a:xfrm>
            <a:off x="1831500" y="627050"/>
            <a:ext cx="272700" cy="2652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7"/>
          <p:cNvSpPr txBox="1"/>
          <p:nvPr/>
        </p:nvSpPr>
        <p:spPr>
          <a:xfrm>
            <a:off x="2216600" y="621200"/>
            <a:ext cx="571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정화</a:t>
            </a:r>
            <a:r>
              <a:rPr lang="ko" sz="600"/>
              <a:t> 구역</a:t>
            </a:r>
            <a:endParaRPr sz="600"/>
          </a:p>
        </p:txBody>
      </p:sp>
      <p:sp>
        <p:nvSpPr>
          <p:cNvPr id="167" name="Google Shape;167;p17"/>
          <p:cNvSpPr/>
          <p:nvPr/>
        </p:nvSpPr>
        <p:spPr>
          <a:xfrm>
            <a:off x="422250" y="1237003"/>
            <a:ext cx="336000" cy="3267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7"/>
          <p:cNvSpPr/>
          <p:nvPr/>
        </p:nvSpPr>
        <p:spPr>
          <a:xfrm>
            <a:off x="1711425" y="1159603"/>
            <a:ext cx="336000" cy="3267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7"/>
          <p:cNvSpPr/>
          <p:nvPr/>
        </p:nvSpPr>
        <p:spPr>
          <a:xfrm>
            <a:off x="1996425" y="2121228"/>
            <a:ext cx="336000" cy="3267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7"/>
          <p:cNvSpPr/>
          <p:nvPr/>
        </p:nvSpPr>
        <p:spPr>
          <a:xfrm>
            <a:off x="899900" y="2631028"/>
            <a:ext cx="336000" cy="3267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7"/>
          <p:cNvSpPr/>
          <p:nvPr/>
        </p:nvSpPr>
        <p:spPr>
          <a:xfrm>
            <a:off x="1953000" y="2847428"/>
            <a:ext cx="336000" cy="3267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7"/>
          <p:cNvSpPr/>
          <p:nvPr/>
        </p:nvSpPr>
        <p:spPr>
          <a:xfrm>
            <a:off x="502450" y="1933128"/>
            <a:ext cx="336000" cy="3267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7"/>
          <p:cNvSpPr/>
          <p:nvPr/>
        </p:nvSpPr>
        <p:spPr>
          <a:xfrm>
            <a:off x="931550" y="1437825"/>
            <a:ext cx="272700" cy="2652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7"/>
          <p:cNvSpPr/>
          <p:nvPr/>
        </p:nvSpPr>
        <p:spPr>
          <a:xfrm>
            <a:off x="909332" y="1623673"/>
            <a:ext cx="204300" cy="19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75" name="Google Shape;175;p17"/>
          <p:cNvSpPr/>
          <p:nvPr/>
        </p:nvSpPr>
        <p:spPr>
          <a:xfrm>
            <a:off x="1377550" y="1190350"/>
            <a:ext cx="272700" cy="2652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7"/>
          <p:cNvSpPr/>
          <p:nvPr/>
        </p:nvSpPr>
        <p:spPr>
          <a:xfrm>
            <a:off x="2270625" y="1703025"/>
            <a:ext cx="272700" cy="2652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7"/>
          <p:cNvSpPr/>
          <p:nvPr/>
        </p:nvSpPr>
        <p:spPr>
          <a:xfrm>
            <a:off x="1915525" y="2486375"/>
            <a:ext cx="272700" cy="2652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7"/>
          <p:cNvSpPr/>
          <p:nvPr/>
        </p:nvSpPr>
        <p:spPr>
          <a:xfrm>
            <a:off x="1230125" y="2886850"/>
            <a:ext cx="272700" cy="2652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7"/>
          <p:cNvSpPr/>
          <p:nvPr/>
        </p:nvSpPr>
        <p:spPr>
          <a:xfrm>
            <a:off x="565750" y="2629250"/>
            <a:ext cx="272700" cy="2652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