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59" r:id="rId7"/>
    <p:sldId id="262" r:id="rId8"/>
    <p:sldId id="260" r:id="rId9"/>
    <p:sldId id="263" r:id="rId10"/>
    <p:sldId id="266" r:id="rId11"/>
    <p:sldId id="264" r:id="rId12"/>
    <p:sldId id="265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DF4BAE-463F-0A17-9485-BCDC924663BD}"/>
              </a:ext>
            </a:extLst>
          </p:cNvPr>
          <p:cNvGrpSpPr/>
          <p:nvPr/>
        </p:nvGrpSpPr>
        <p:grpSpPr>
          <a:xfrm>
            <a:off x="1219675" y="823403"/>
            <a:ext cx="5382405" cy="5798523"/>
            <a:chOff x="1219675" y="823403"/>
            <a:chExt cx="5382405" cy="5798523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5D76DD53-CD37-65C0-FD87-14165F989F19}"/>
                </a:ext>
              </a:extLst>
            </p:cNvPr>
            <p:cNvSpPr/>
            <p:nvPr/>
          </p:nvSpPr>
          <p:spPr>
            <a:xfrm>
              <a:off x="1781668" y="82340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시작</a:t>
              </a: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45C7F5A5-F09C-2F24-F9C4-1C2CC89C731F}"/>
                </a:ext>
              </a:extLst>
            </p:cNvPr>
            <p:cNvSpPr/>
            <p:nvPr/>
          </p:nvSpPr>
          <p:spPr>
            <a:xfrm>
              <a:off x="1219675" y="1556174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7C39FA-611B-92BB-B310-BF3159678254}"/>
                </a:ext>
              </a:extLst>
            </p:cNvPr>
            <p:cNvSpPr txBox="1"/>
            <p:nvPr/>
          </p:nvSpPr>
          <p:spPr>
            <a:xfrm>
              <a:off x="3853621" y="1643239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14B09641-5064-DD73-ADBF-525F7B86CAFE}"/>
                </a:ext>
              </a:extLst>
            </p:cNvPr>
            <p:cNvCxnSpPr>
              <a:cxnSpLocks/>
              <a:stCxn id="4" idx="3"/>
              <a:endCxn id="14" idx="0"/>
            </p:cNvCxnSpPr>
            <p:nvPr/>
          </p:nvCxnSpPr>
          <p:spPr>
            <a:xfrm>
              <a:off x="3853621" y="1899074"/>
              <a:ext cx="1243307" cy="2827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638191A-70D9-433E-A62B-A90EB58C9ABA}"/>
                </a:ext>
              </a:extLst>
            </p:cNvPr>
            <p:cNvSpPr/>
            <p:nvPr/>
          </p:nvSpPr>
          <p:spPr>
            <a:xfrm>
              <a:off x="1219675" y="3881453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DB8169-6B1D-54B0-8BB4-607F74E389BB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536648" y="2241974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0B2F7BC-1F1F-4DEE-5F59-421B4032521F}"/>
                </a:ext>
              </a:extLst>
            </p:cNvPr>
            <p:cNvSpPr/>
            <p:nvPr/>
          </p:nvSpPr>
          <p:spPr>
            <a:xfrm>
              <a:off x="4092861" y="4042547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ED9AAD2-5C47-CF9E-707E-9141069E328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853621" y="4224353"/>
              <a:ext cx="239240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6C42C-FEB0-D5BD-A034-A0AD20525BB6}"/>
                </a:ext>
              </a:extLst>
            </p:cNvPr>
            <p:cNvSpPr txBox="1"/>
            <p:nvPr/>
          </p:nvSpPr>
          <p:spPr>
            <a:xfrm>
              <a:off x="2549473" y="219730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813C-7B73-3210-5BA3-096D1392976F}"/>
                </a:ext>
              </a:extLst>
            </p:cNvPr>
            <p:cNvSpPr txBox="1"/>
            <p:nvPr/>
          </p:nvSpPr>
          <p:spPr>
            <a:xfrm>
              <a:off x="3695125" y="4016420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AA921565-1973-CB00-5DD2-1B083A012CAD}"/>
                </a:ext>
              </a:extLst>
            </p:cNvPr>
            <p:cNvSpPr/>
            <p:nvPr/>
          </p:nvSpPr>
          <p:spPr>
            <a:xfrm>
              <a:off x="1781668" y="5454083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DA4A6144-1D4B-54BA-6492-302492FB3A0B}"/>
                </a:ext>
              </a:extLst>
            </p:cNvPr>
            <p:cNvSpPr/>
            <p:nvPr/>
          </p:nvSpPr>
          <p:spPr>
            <a:xfrm>
              <a:off x="3779955" y="218184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AAF56B73-C1BF-D5B0-C9E7-C0722CDB42AB}"/>
                </a:ext>
              </a:extLst>
            </p:cNvPr>
            <p:cNvSpPr/>
            <p:nvPr/>
          </p:nvSpPr>
          <p:spPr>
            <a:xfrm>
              <a:off x="4341948" y="3017591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9497BE4-AEB8-F2A3-B7DD-87F6E8F92E93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096928" y="2867641"/>
              <a:ext cx="0" cy="14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1E0D0B-1195-9789-E1E6-D68A593A9F68}"/>
                </a:ext>
              </a:extLst>
            </p:cNvPr>
            <p:cNvSpPr txBox="1"/>
            <p:nvPr/>
          </p:nvSpPr>
          <p:spPr>
            <a:xfrm>
              <a:off x="5092120" y="2812921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B4958D3-91E2-3C73-FB5E-4CDD86D3600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 flipV="1">
              <a:off x="2580602" y="1376580"/>
              <a:ext cx="3833299" cy="1148161"/>
            </a:xfrm>
            <a:prstGeom prst="bentConnector3">
              <a:avLst>
                <a:gd name="adj1" fmla="val -59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1C839-8C41-5B4E-82D3-C27B9066B196}"/>
                </a:ext>
              </a:extLst>
            </p:cNvPr>
            <p:cNvSpPr txBox="1"/>
            <p:nvPr/>
          </p:nvSpPr>
          <p:spPr>
            <a:xfrm>
              <a:off x="6145873" y="2259375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2046B28D-600B-1D56-233C-3166C685A398}"/>
                </a:ext>
              </a:extLst>
            </p:cNvPr>
            <p:cNvSpPr/>
            <p:nvPr/>
          </p:nvSpPr>
          <p:spPr>
            <a:xfrm>
              <a:off x="1781668" y="482155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2D7B5B-04B0-B8F4-F09E-DA805C7BABBB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2536648" y="4567253"/>
              <a:ext cx="0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321F73-3B31-4B30-83DF-61593DFD83BA}"/>
                </a:ext>
              </a:extLst>
            </p:cNvPr>
            <p:cNvSpPr txBox="1"/>
            <p:nvPr/>
          </p:nvSpPr>
          <p:spPr>
            <a:xfrm>
              <a:off x="2521694" y="4567253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2AA568-1D30-5485-393F-7099098FFCC5}"/>
                </a:ext>
              </a:extLst>
            </p:cNvPr>
            <p:cNvCxnSpPr>
              <a:cxnSpLocks/>
              <a:stCxn id="22" idx="2"/>
              <a:endCxn id="13" idx="0"/>
            </p:cNvCxnSpPr>
            <p:nvPr/>
          </p:nvCxnSpPr>
          <p:spPr>
            <a:xfrm>
              <a:off x="2536648" y="5189610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F3E8D6A-1BCB-68F8-51CB-F0FB414532C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02821" y="3650621"/>
              <a:ext cx="994489" cy="575955"/>
            </a:xfrm>
            <a:prstGeom prst="bentConnector3">
              <a:avLst>
                <a:gd name="adj1" fmla="val 99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7F9754A-5602-2E42-5C3F-F3EC62E40479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536648" y="1160287"/>
              <a:ext cx="0" cy="3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3D5F136-3EF9-AEB1-E35B-A538089B996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 flipH="1" flipV="1">
              <a:off x="5431551" y="2215121"/>
              <a:ext cx="835905" cy="1505152"/>
            </a:xfrm>
            <a:prstGeom prst="bentConnector4">
              <a:avLst>
                <a:gd name="adj1" fmla="val -27348"/>
                <a:gd name="adj2" fmla="val 999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F169F5B7-D5C9-2D30-1138-1FD9AF0D85F5}"/>
                </a:ext>
              </a:extLst>
            </p:cNvPr>
            <p:cNvSpPr/>
            <p:nvPr/>
          </p:nvSpPr>
          <p:spPr>
            <a:xfrm>
              <a:off x="1781668" y="628504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끝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AC1FE58-DCCA-CFF7-A482-126367F63758}"/>
                </a:ext>
              </a:extLst>
            </p:cNvPr>
            <p:cNvCxnSpPr>
              <a:cxnSpLocks/>
              <a:stCxn id="13" idx="2"/>
              <a:endCxn id="58" idx="0"/>
            </p:cNvCxnSpPr>
            <p:nvPr/>
          </p:nvCxnSpPr>
          <p:spPr>
            <a:xfrm>
              <a:off x="2536648" y="6020569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FEE3507F-FE96-0AA3-2CA9-AF77FB6BCA20}"/>
              </a:ext>
            </a:extLst>
          </p:cNvPr>
          <p:cNvSpPr/>
          <p:nvPr/>
        </p:nvSpPr>
        <p:spPr>
          <a:xfrm>
            <a:off x="1600668" y="62238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시작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310F7D99-FCBF-3569-CE0B-7307D3592F21}"/>
              </a:ext>
            </a:extLst>
          </p:cNvPr>
          <p:cNvSpPr/>
          <p:nvPr/>
        </p:nvSpPr>
        <p:spPr>
          <a:xfrm>
            <a:off x="4525060" y="643878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종료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8306020-8FFE-6665-9E94-1CC1F2EEF82C}"/>
              </a:ext>
            </a:extLst>
          </p:cNvPr>
          <p:cNvSpPr/>
          <p:nvPr/>
        </p:nvSpPr>
        <p:spPr>
          <a:xfrm>
            <a:off x="1600668" y="12711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레드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그린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 생성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표시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E9775FD-E253-1EC9-BBAC-8752127E6C2B}"/>
              </a:ext>
            </a:extLst>
          </p:cNvPr>
          <p:cNvSpPr/>
          <p:nvPr/>
        </p:nvSpPr>
        <p:spPr>
          <a:xfrm>
            <a:off x="1600668" y="185799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오브젝트 생성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7DF90B6-5BC0-5512-AD6B-67A4BD607CAD}"/>
              </a:ext>
            </a:extLst>
          </p:cNvPr>
          <p:cNvSpPr/>
          <p:nvPr/>
        </p:nvSpPr>
        <p:spPr>
          <a:xfrm>
            <a:off x="3963067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순서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순서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E4C3612E-EA26-052E-2138-884DDB54E161}"/>
              </a:ext>
            </a:extLst>
          </p:cNvPr>
          <p:cNvSpPr/>
          <p:nvPr/>
        </p:nvSpPr>
        <p:spPr>
          <a:xfrm>
            <a:off x="4525060" y="4249921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그로기 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88441FB-5565-C223-E1F3-C53A144D60E2}"/>
              </a:ext>
            </a:extLst>
          </p:cNvPr>
          <p:cNvSpPr/>
          <p:nvPr/>
        </p:nvSpPr>
        <p:spPr>
          <a:xfrm>
            <a:off x="4525060" y="47784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42DC60C-FEBE-EC57-7583-EF6F74D1AF0B}"/>
              </a:ext>
            </a:extLst>
          </p:cNvPr>
          <p:cNvSpPr/>
          <p:nvPr/>
        </p:nvSpPr>
        <p:spPr>
          <a:xfrm>
            <a:off x="3963067" y="536382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기준시간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399A05C-E3F6-58E9-9AFB-D17B9765A644}"/>
              </a:ext>
            </a:extLst>
          </p:cNvPr>
          <p:cNvSpPr/>
          <p:nvPr/>
        </p:nvSpPr>
        <p:spPr>
          <a:xfrm>
            <a:off x="1038675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수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3AE29C62-E32B-CFC6-F932-77F37C17F73F}"/>
              </a:ext>
            </a:extLst>
          </p:cNvPr>
          <p:cNvSpPr/>
          <p:nvPr/>
        </p:nvSpPr>
        <p:spPr>
          <a:xfrm>
            <a:off x="1600668" y="43460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기본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9ADAD59E-70CB-3F87-760E-8610A3F45FAE}"/>
              </a:ext>
            </a:extLst>
          </p:cNvPr>
          <p:cNvSpPr/>
          <p:nvPr/>
        </p:nvSpPr>
        <p:spPr>
          <a:xfrm>
            <a:off x="7040613" y="553827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8CDDA-D2D3-E4CC-8DB3-E3F3DEFE42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55648" y="1608058"/>
            <a:ext cx="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B3A03B-77A9-A437-6316-020AA1A2799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355648" y="2194878"/>
            <a:ext cx="0" cy="24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A1A3D8-D510-7506-7324-CE02532C691F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5400000" flipH="1">
            <a:off x="748811" y="3076114"/>
            <a:ext cx="1896701" cy="1316973"/>
          </a:xfrm>
          <a:prstGeom prst="bentConnector4">
            <a:avLst>
              <a:gd name="adj1" fmla="val -12053"/>
              <a:gd name="adj2" fmla="val 1173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9F5E3-8569-9A79-CC5F-840A25DFE0EB}"/>
              </a:ext>
            </a:extLst>
          </p:cNvPr>
          <p:cNvSpPr txBox="1"/>
          <p:nvPr/>
        </p:nvSpPr>
        <p:spPr>
          <a:xfrm>
            <a:off x="2338477" y="39644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01DAA-B12C-ED28-06D3-66B90AFEF542}"/>
              </a:ext>
            </a:extLst>
          </p:cNvPr>
          <p:cNvSpPr txBox="1"/>
          <p:nvPr/>
        </p:nvSpPr>
        <p:spPr>
          <a:xfrm>
            <a:off x="3542759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519750-A3A4-5E08-44F9-F98FD182D71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355648" y="959269"/>
            <a:ext cx="0" cy="3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4D4D0-DE77-C8E4-C682-B3B0B65EBFC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672621" y="3658551"/>
            <a:ext cx="290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878FA4-4874-1890-B411-1670DEABC4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80040" y="4001451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AF18CF-7926-4E12-94A6-12846217CCF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80040" y="4586805"/>
            <a:ext cx="0" cy="19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110E127-91FB-E277-A1A3-0E6FAD4899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80040" y="5115350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D1BA1A-598E-3AD3-9CD8-C3E01C23B8D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55648" y="4001451"/>
            <a:ext cx="0" cy="3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6FA49E-2238-2121-1576-A2D5DFEDD518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5280040" y="6049620"/>
            <a:ext cx="0" cy="3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97B5F79-2F7E-2211-1945-52E6FA7DCEE6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6256007" y="4899196"/>
            <a:ext cx="563620" cy="251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48E437-5AB0-46AC-948E-9FA64F07A729}"/>
              </a:ext>
            </a:extLst>
          </p:cNvPr>
          <p:cNvSpPr txBox="1"/>
          <p:nvPr/>
        </p:nvSpPr>
        <p:spPr>
          <a:xfrm>
            <a:off x="5275511" y="401193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CB858-05F9-9D79-0396-43EB7F4CA530}"/>
              </a:ext>
            </a:extLst>
          </p:cNvPr>
          <p:cNvSpPr txBox="1"/>
          <p:nvPr/>
        </p:nvSpPr>
        <p:spPr>
          <a:xfrm>
            <a:off x="5304511" y="595227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D5BC46D-0017-60D3-D5F3-AC5C297C6310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597013" y="3658551"/>
            <a:ext cx="1198580" cy="1879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56400D-7416-ECDD-3004-63BFDABE968A}"/>
              </a:ext>
            </a:extLst>
          </p:cNvPr>
          <p:cNvSpPr txBox="1"/>
          <p:nvPr/>
        </p:nvSpPr>
        <p:spPr>
          <a:xfrm>
            <a:off x="6565841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9082DD8C-9A7B-023E-6883-9DF92302EA0C}"/>
              </a:ext>
            </a:extLst>
          </p:cNvPr>
          <p:cNvSpPr/>
          <p:nvPr/>
        </p:nvSpPr>
        <p:spPr>
          <a:xfrm>
            <a:off x="1038675" y="24433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지정시간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A5E7D4-EB9D-EA92-77C1-A3C34307493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355648" y="3129149"/>
            <a:ext cx="0" cy="18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C0CBE8C-478C-4386-E899-292A6A546812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672621" y="2786249"/>
            <a:ext cx="4122972" cy="2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C2CBA-0077-9ACA-FFE4-25D631454F89}"/>
              </a:ext>
            </a:extLst>
          </p:cNvPr>
          <p:cNvSpPr txBox="1"/>
          <p:nvPr/>
        </p:nvSpPr>
        <p:spPr>
          <a:xfrm>
            <a:off x="3607690" y="255541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94114-B4DC-A189-B8A7-1C6608B2C123}"/>
              </a:ext>
            </a:extLst>
          </p:cNvPr>
          <p:cNvSpPr txBox="1"/>
          <p:nvPr/>
        </p:nvSpPr>
        <p:spPr>
          <a:xfrm>
            <a:off x="2392296" y="310698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0" y="-5462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EC58B9-FB60-1F84-B5E3-3BE0C52729E0}"/>
              </a:ext>
            </a:extLst>
          </p:cNvPr>
          <p:cNvGrpSpPr/>
          <p:nvPr/>
        </p:nvGrpSpPr>
        <p:grpSpPr>
          <a:xfrm>
            <a:off x="7246145" y="330420"/>
            <a:ext cx="4558480" cy="5644458"/>
            <a:chOff x="7246145" y="330420"/>
            <a:chExt cx="4558480" cy="5644458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7808138" y="33042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시작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7808138" y="82024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724614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563118" y="1157132"/>
              <a:ext cx="0" cy="11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854594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8563118" y="667304"/>
              <a:ext cx="0" cy="1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56311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988009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981516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780813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856311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780813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856311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780813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856311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724614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852877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856311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780813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5" idx="1"/>
            </p:cNvCxnSpPr>
            <p:nvPr/>
          </p:nvCxnSpPr>
          <p:spPr>
            <a:xfrm rot="10800000">
              <a:off x="7246146" y="1619750"/>
              <a:ext cx="561993" cy="4186687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1029466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981516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5" idx="1"/>
            </p:cNvCxnSpPr>
            <p:nvPr/>
          </p:nvCxnSpPr>
          <p:spPr>
            <a:xfrm flipH="1" flipV="1">
              <a:off x="7246145" y="1619749"/>
              <a:ext cx="2633946" cy="3371182"/>
            </a:xfrm>
            <a:prstGeom prst="bentConnector5">
              <a:avLst>
                <a:gd name="adj1" fmla="val -8679"/>
                <a:gd name="adj2" fmla="val -445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2117AA57-4FA9-747D-5481-1B3BABF10ECC}"/>
                </a:ext>
              </a:extLst>
            </p:cNvPr>
            <p:cNvSpPr/>
            <p:nvPr/>
          </p:nvSpPr>
          <p:spPr>
            <a:xfrm>
              <a:off x="7246145" y="12768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 잔여시간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9ADEE-3919-BA50-DA02-8D053DCED5B3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8563118" y="1962649"/>
              <a:ext cx="0" cy="18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BE794C93-4123-389D-0471-F4AA1DEF7605}"/>
                </a:ext>
              </a:extLst>
            </p:cNvPr>
            <p:cNvSpPr/>
            <p:nvPr/>
          </p:nvSpPr>
          <p:spPr>
            <a:xfrm>
              <a:off x="10294665" y="145130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01D87F-BD88-4807-D403-749C699C14F4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9880091" y="1619749"/>
              <a:ext cx="414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B2D4B5-4363-AC90-4102-1BA72B1BD8DB}"/>
                </a:ext>
              </a:extLst>
            </p:cNvPr>
            <p:cNvCxnSpPr>
              <a:cxnSpLocks/>
              <a:stCxn id="20" idx="2"/>
              <a:endCxn id="54" idx="0"/>
            </p:cNvCxnSpPr>
            <p:nvPr/>
          </p:nvCxnSpPr>
          <p:spPr>
            <a:xfrm>
              <a:off x="11049645" y="1788191"/>
              <a:ext cx="0" cy="113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6E652-76EB-C6FA-D179-358C78035B7C}"/>
              </a:ext>
            </a:extLst>
          </p:cNvPr>
          <p:cNvCxnSpPr/>
          <p:nvPr/>
        </p:nvCxnSpPr>
        <p:spPr>
          <a:xfrm>
            <a:off x="1979063" y="848226"/>
            <a:ext cx="1923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43601-669A-F634-3BD8-D7D62DD8D0B5}"/>
              </a:ext>
            </a:extLst>
          </p:cNvPr>
          <p:cNvSpPr txBox="1"/>
          <p:nvPr/>
        </p:nvSpPr>
        <p:spPr>
          <a:xfrm rot="5400000">
            <a:off x="3907267" y="20195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D4C93F-B2B1-7BA1-2C71-21EA65903B35}"/>
              </a:ext>
            </a:extLst>
          </p:cNvPr>
          <p:cNvCxnSpPr>
            <a:cxnSpLocks/>
          </p:cNvCxnSpPr>
          <p:nvPr/>
        </p:nvCxnSpPr>
        <p:spPr>
          <a:xfrm>
            <a:off x="4026437" y="941676"/>
            <a:ext cx="0" cy="248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5EA0E-B51A-E9E7-268F-E4F6C76E994A}"/>
              </a:ext>
            </a:extLst>
          </p:cNvPr>
          <p:cNvSpPr txBox="1"/>
          <p:nvPr/>
        </p:nvSpPr>
        <p:spPr>
          <a:xfrm>
            <a:off x="2643124" y="5254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27D7A-B9C5-D4B0-0E9B-A9E64D7048F4}"/>
              </a:ext>
            </a:extLst>
          </p:cNvPr>
          <p:cNvGrpSpPr/>
          <p:nvPr/>
        </p:nvGrpSpPr>
        <p:grpSpPr>
          <a:xfrm>
            <a:off x="3295051" y="1262104"/>
            <a:ext cx="4045418" cy="4604068"/>
            <a:chOff x="3295051" y="1262104"/>
            <a:chExt cx="4045418" cy="46040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DBDF3B-4328-72B3-FE07-ACE1883CB129}"/>
                </a:ext>
              </a:extLst>
            </p:cNvPr>
            <p:cNvSpPr/>
            <p:nvPr/>
          </p:nvSpPr>
          <p:spPr>
            <a:xfrm>
              <a:off x="3295051" y="1262104"/>
              <a:ext cx="4045418" cy="4043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9596D5-2520-4A95-61D4-4057ACE84010}"/>
                </a:ext>
              </a:extLst>
            </p:cNvPr>
            <p:cNvSpPr/>
            <p:nvPr/>
          </p:nvSpPr>
          <p:spPr>
            <a:xfrm>
              <a:off x="4778790" y="2943420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219EA-B741-E20D-8FA0-FFD9C4ED685B}"/>
                </a:ext>
              </a:extLst>
            </p:cNvPr>
            <p:cNvSpPr/>
            <p:nvPr/>
          </p:nvSpPr>
          <p:spPr>
            <a:xfrm>
              <a:off x="3771120" y="5305923"/>
              <a:ext cx="1641107" cy="5602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43247C-7C54-D0BC-C0B8-888B5EFF2D66}"/>
                </a:ext>
              </a:extLst>
            </p:cNvPr>
            <p:cNvSpPr/>
            <p:nvPr/>
          </p:nvSpPr>
          <p:spPr>
            <a:xfrm>
              <a:off x="4078292" y="5438719"/>
              <a:ext cx="1026762" cy="294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219EA-B741-E20D-8FA0-FFD9C4ED685B}"/>
              </a:ext>
            </a:extLst>
          </p:cNvPr>
          <p:cNvSpPr/>
          <p:nvPr/>
        </p:nvSpPr>
        <p:spPr>
          <a:xfrm>
            <a:off x="4727630" y="701853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43247C-7C54-D0BC-C0B8-888B5EFF2D66}"/>
              </a:ext>
            </a:extLst>
          </p:cNvPr>
          <p:cNvSpPr/>
          <p:nvPr/>
        </p:nvSpPr>
        <p:spPr>
          <a:xfrm>
            <a:off x="5034802" y="834649"/>
            <a:ext cx="1026762" cy="29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NEXT</a:t>
            </a: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STAGE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8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323719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 모두 클리어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 </a:t>
              </a:r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&amp;&amp;</a:t>
              </a:r>
            </a:p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방 클리어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2093490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1" y="3323719"/>
              <a:ext cx="83278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단계 보스 체력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2910789" y="2262785"/>
              <a:ext cx="303798" cy="18180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7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95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공격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1792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054808"/>
            <a:ext cx="347038" cy="60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state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변경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303279" y="1886366"/>
            <a:ext cx="38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372523" y="1692180"/>
            <a:ext cx="5252549" cy="1559770"/>
          </a:xfrm>
          <a:prstGeom prst="bentConnector3">
            <a:avLst>
              <a:gd name="adj1" fmla="val -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93817" y="16801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행동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E3B32D-B37D-74B8-895E-A6F8C4310E92}"/>
              </a:ext>
            </a:extLst>
          </p:cNvPr>
          <p:cNvGrpSpPr/>
          <p:nvPr/>
        </p:nvGrpSpPr>
        <p:grpSpPr>
          <a:xfrm>
            <a:off x="141963" y="837595"/>
            <a:ext cx="11956219" cy="5515507"/>
            <a:chOff x="141963" y="837595"/>
            <a:chExt cx="11956219" cy="5515507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DB4B14E-1F13-5C97-51BE-28FBD18C3D07}"/>
                </a:ext>
              </a:extLst>
            </p:cNvPr>
            <p:cNvSpPr/>
            <p:nvPr/>
          </p:nvSpPr>
          <p:spPr>
            <a:xfrm>
              <a:off x="703956" y="83759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C9C8DF-223F-2A5E-970E-B15DC95C0AB4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1458936" y="1174479"/>
              <a:ext cx="0" cy="50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64A7629F-2A32-8A9B-15C3-098785CF5388}"/>
                </a:ext>
              </a:extLst>
            </p:cNvPr>
            <p:cNvSpPr/>
            <p:nvPr/>
          </p:nvSpPr>
          <p:spPr>
            <a:xfrm>
              <a:off x="6518315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640EB2B-B7C1-F5A4-4C5C-4368C0F9096E}"/>
                </a:ext>
              </a:extLst>
            </p:cNvPr>
            <p:cNvSpPr/>
            <p:nvPr/>
          </p:nvSpPr>
          <p:spPr>
            <a:xfrm>
              <a:off x="3130291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시간분기점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2683E8DA-3644-323D-2299-9B3B1AD03E97}"/>
                </a:ext>
              </a:extLst>
            </p:cNvPr>
            <p:cNvSpPr/>
            <p:nvPr/>
          </p:nvSpPr>
          <p:spPr>
            <a:xfrm>
              <a:off x="141963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 분기점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EF342BB-F20C-4242-1F9E-798D8A65E43A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2775909" y="2025546"/>
              <a:ext cx="35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CB5D23-97C9-AA5E-7231-B7369A8F2F0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764237" y="2025546"/>
              <a:ext cx="75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E44B-8B53-EA2D-8E14-41C3F605B20F}"/>
                </a:ext>
              </a:extLst>
            </p:cNvPr>
            <p:cNvSpPr txBox="1"/>
            <p:nvPr/>
          </p:nvSpPr>
          <p:spPr>
            <a:xfrm>
              <a:off x="158514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990DF-5484-9A78-87D6-59B6A045FB95}"/>
                </a:ext>
              </a:extLst>
            </p:cNvPr>
            <p:cNvSpPr txBox="1"/>
            <p:nvPr/>
          </p:nvSpPr>
          <p:spPr>
            <a:xfrm>
              <a:off x="2775909" y="1794714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EB70D168-607B-45DA-38DC-9A3BD39FD862}"/>
                </a:ext>
              </a:extLst>
            </p:cNvPr>
            <p:cNvSpPr/>
            <p:nvPr/>
          </p:nvSpPr>
          <p:spPr>
            <a:xfrm>
              <a:off x="2104268" y="4839259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A9F07-6045-38B2-7B64-B19F801D6C36}"/>
                </a:ext>
              </a:extLst>
            </p:cNvPr>
            <p:cNvSpPr txBox="1"/>
            <p:nvPr/>
          </p:nvSpPr>
          <p:spPr>
            <a:xfrm>
              <a:off x="489333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7CE9B-9EB9-C2BD-77D2-8B81C1D1B982}"/>
                </a:ext>
              </a:extLst>
            </p:cNvPr>
            <p:cNvSpPr txBox="1"/>
            <p:nvPr/>
          </p:nvSpPr>
          <p:spPr>
            <a:xfrm>
              <a:off x="9032558" y="1769711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C3E4B06-D029-B510-8B30-0B3DEF5A916F}"/>
                </a:ext>
              </a:extLst>
            </p:cNvPr>
            <p:cNvSpPr/>
            <p:nvPr/>
          </p:nvSpPr>
          <p:spPr>
            <a:xfrm>
              <a:off x="2104268" y="297160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4695398-2524-2C86-FE58-BAB99A33F9EB}"/>
                </a:ext>
              </a:extLst>
            </p:cNvPr>
            <p:cNvCxnSpPr>
              <a:cxnSpLocks/>
              <a:stCxn id="11" idx="2"/>
              <a:endCxn id="37" idx="1"/>
            </p:cNvCxnSpPr>
            <p:nvPr/>
          </p:nvCxnSpPr>
          <p:spPr>
            <a:xfrm rot="16200000" flipH="1">
              <a:off x="1395801" y="2431581"/>
              <a:ext cx="771602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3781E868-C408-F835-7395-81A643CDED50}"/>
                </a:ext>
              </a:extLst>
            </p:cNvPr>
            <p:cNvSpPr/>
            <p:nvPr/>
          </p:nvSpPr>
          <p:spPr>
            <a:xfrm>
              <a:off x="2104268" y="358495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BCA924-1432-DF8A-5EC7-1023FEFBE960}"/>
                </a:ext>
              </a:extLst>
            </p:cNvPr>
            <p:cNvSpPr txBox="1"/>
            <p:nvPr/>
          </p:nvSpPr>
          <p:spPr>
            <a:xfrm>
              <a:off x="1463744" y="2875741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05E5B1-4436-51D8-80A3-6A96C26C94F6}"/>
                </a:ext>
              </a:extLst>
            </p:cNvPr>
            <p:cNvCxnSpPr>
              <a:cxnSpLocks/>
              <a:stCxn id="11" idx="2"/>
              <a:endCxn id="42" idx="1"/>
            </p:cNvCxnSpPr>
            <p:nvPr/>
          </p:nvCxnSpPr>
          <p:spPr>
            <a:xfrm rot="16200000" flipH="1">
              <a:off x="1089128" y="2738254"/>
              <a:ext cx="1384949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1E8CB-0074-DA16-F97E-50639062B7D1}"/>
                </a:ext>
              </a:extLst>
            </p:cNvPr>
            <p:cNvSpPr txBox="1"/>
            <p:nvPr/>
          </p:nvSpPr>
          <p:spPr>
            <a:xfrm>
              <a:off x="1458936" y="3508106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2F81073-A81F-46BC-81D2-D2DA603AB2BE}"/>
                </a:ext>
              </a:extLst>
            </p:cNvPr>
            <p:cNvCxnSpPr>
              <a:cxnSpLocks/>
              <a:stCxn id="37" idx="3"/>
              <a:endCxn id="25" idx="0"/>
            </p:cNvCxnSpPr>
            <p:nvPr/>
          </p:nvCxnSpPr>
          <p:spPr>
            <a:xfrm flipH="1">
              <a:off x="2859248" y="3140048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8C5828E-6527-E6CA-E275-524BC12936C3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>
              <a:off x="2859248" y="3921837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97D51FE2-8BF0-A123-77CA-C57A0FD8259B}"/>
                </a:ext>
              </a:extLst>
            </p:cNvPr>
            <p:cNvSpPr/>
            <p:nvPr/>
          </p:nvSpPr>
          <p:spPr>
            <a:xfrm>
              <a:off x="4638581" y="4839258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66B67BAC-F22F-49C2-0985-03B99B5A86DF}"/>
                </a:ext>
              </a:extLst>
            </p:cNvPr>
            <p:cNvSpPr/>
            <p:nvPr/>
          </p:nvSpPr>
          <p:spPr>
            <a:xfrm>
              <a:off x="4638581" y="297160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A72C36-E6C7-945C-7A9E-4FF807BC7703}"/>
                </a:ext>
              </a:extLst>
            </p:cNvPr>
            <p:cNvCxnSpPr>
              <a:cxnSpLocks/>
              <a:stCxn id="10" idx="2"/>
              <a:endCxn id="65" idx="1"/>
            </p:cNvCxnSpPr>
            <p:nvPr/>
          </p:nvCxnSpPr>
          <p:spPr>
            <a:xfrm rot="16200000" flipH="1">
              <a:off x="4157122" y="2658587"/>
              <a:ext cx="771601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40215117-02CB-FD0B-F4A8-FFA174AFA910}"/>
                </a:ext>
              </a:extLst>
            </p:cNvPr>
            <p:cNvSpPr/>
            <p:nvPr/>
          </p:nvSpPr>
          <p:spPr>
            <a:xfrm>
              <a:off x="4638581" y="358495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439387-7D39-229A-C85F-6AA3EBB06301}"/>
                </a:ext>
              </a:extLst>
            </p:cNvPr>
            <p:cNvSpPr txBox="1"/>
            <p:nvPr/>
          </p:nvSpPr>
          <p:spPr>
            <a:xfrm>
              <a:off x="4386850" y="2722892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7002BCAD-A27B-8102-FB42-DD2C5DFEE855}"/>
                </a:ext>
              </a:extLst>
            </p:cNvPr>
            <p:cNvCxnSpPr>
              <a:cxnSpLocks/>
              <a:stCxn id="10" idx="2"/>
              <a:endCxn id="67" idx="1"/>
            </p:cNvCxnSpPr>
            <p:nvPr/>
          </p:nvCxnSpPr>
          <p:spPr>
            <a:xfrm rot="16200000" flipH="1">
              <a:off x="3850448" y="2965261"/>
              <a:ext cx="1384948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6B4-F02B-02CA-AA28-45B8F8327B7D}"/>
                </a:ext>
              </a:extLst>
            </p:cNvPr>
            <p:cNvSpPr txBox="1"/>
            <p:nvPr/>
          </p:nvSpPr>
          <p:spPr>
            <a:xfrm>
              <a:off x="4431017" y="3351220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F7BEEDDE-D6F2-35E7-00F2-DFB09ADCA05D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 flipH="1">
              <a:off x="5393561" y="3140047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94896CD-EC3F-1D42-724A-3A16663E8063}"/>
                </a:ext>
              </a:extLst>
            </p:cNvPr>
            <p:cNvCxnSpPr>
              <a:cxnSpLocks/>
              <a:stCxn id="67" idx="2"/>
              <a:endCxn id="64" idx="0"/>
            </p:cNvCxnSpPr>
            <p:nvPr/>
          </p:nvCxnSpPr>
          <p:spPr>
            <a:xfrm>
              <a:off x="5393561" y="3921836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896D5F9E-68F7-5822-CA9C-1E0C903BB51F}"/>
                </a:ext>
              </a:extLst>
            </p:cNvPr>
            <p:cNvSpPr/>
            <p:nvPr/>
          </p:nvSpPr>
          <p:spPr>
            <a:xfrm>
              <a:off x="6518315" y="4007925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50DF29D-28B6-2912-D7F6-F2F02F8DC611}"/>
                </a:ext>
              </a:extLst>
            </p:cNvPr>
            <p:cNvCxnSpPr>
              <a:cxnSpLocks/>
              <a:stCxn id="9" idx="2"/>
              <a:endCxn id="75" idx="0"/>
            </p:cNvCxnSpPr>
            <p:nvPr/>
          </p:nvCxnSpPr>
          <p:spPr>
            <a:xfrm>
              <a:off x="7835288" y="2368446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36EE00CC-1063-6A01-3898-34D692B1A6E0}"/>
                </a:ext>
              </a:extLst>
            </p:cNvPr>
            <p:cNvSpPr/>
            <p:nvPr/>
          </p:nvSpPr>
          <p:spPr>
            <a:xfrm>
              <a:off x="9333163" y="4169019"/>
              <a:ext cx="701855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283B57-DDB2-0AF4-FB87-76CCF3BFB0AB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9152261" y="4350825"/>
              <a:ext cx="180902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E62231-AD6D-0E9B-715F-9F716B50F4FE}"/>
                </a:ext>
              </a:extLst>
            </p:cNvPr>
            <p:cNvSpPr txBox="1"/>
            <p:nvPr/>
          </p:nvSpPr>
          <p:spPr>
            <a:xfrm>
              <a:off x="7833725" y="2323777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44506C-607C-A350-22EC-5DB7342D9C2A}"/>
                </a:ext>
              </a:extLst>
            </p:cNvPr>
            <p:cNvSpPr txBox="1"/>
            <p:nvPr/>
          </p:nvSpPr>
          <p:spPr>
            <a:xfrm>
              <a:off x="5614972" y="1814783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36C042-A5E5-B58C-620D-48500C799ECC}"/>
                </a:ext>
              </a:extLst>
            </p:cNvPr>
            <p:cNvSpPr txBox="1"/>
            <p:nvPr/>
          </p:nvSpPr>
          <p:spPr>
            <a:xfrm>
              <a:off x="8830302" y="407867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D9CD16B-109C-1D00-AC2E-BCA9F761F85B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 flipH="1">
              <a:off x="396756" y="2744826"/>
              <a:ext cx="3524671" cy="1400312"/>
            </a:xfrm>
            <a:prstGeom prst="bentConnector5">
              <a:avLst>
                <a:gd name="adj1" fmla="val -6486"/>
                <a:gd name="adj2" fmla="val 199179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59E71988-30D0-B9E7-5A29-CD1A1BB77162}"/>
                </a:ext>
              </a:extLst>
            </p:cNvPr>
            <p:cNvCxnSpPr>
              <a:cxnSpLocks/>
              <a:stCxn id="64" idx="2"/>
              <a:endCxn id="11" idx="0"/>
            </p:cNvCxnSpPr>
            <p:nvPr/>
          </p:nvCxnSpPr>
          <p:spPr>
            <a:xfrm rot="5400000" flipH="1">
              <a:off x="1663914" y="1477669"/>
              <a:ext cx="3524670" cy="3934625"/>
            </a:xfrm>
            <a:prstGeom prst="bentConnector5">
              <a:avLst>
                <a:gd name="adj1" fmla="val -6486"/>
                <a:gd name="adj2" fmla="val 135205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B6A9E7FB-D15D-7A45-A6EE-A02E4CC6B41A}"/>
                </a:ext>
              </a:extLst>
            </p:cNvPr>
            <p:cNvSpPr/>
            <p:nvPr/>
          </p:nvSpPr>
          <p:spPr>
            <a:xfrm>
              <a:off x="7080308" y="5580555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6" name="순서도: 판단 105">
              <a:extLst>
                <a:ext uri="{FF2B5EF4-FFF2-40B4-BE49-F238E27FC236}">
                  <a16:creationId xmlns:a16="http://schemas.microsoft.com/office/drawing/2014/main" id="{600AB471-F5AD-0D83-C42C-5A082B54A514}"/>
                </a:ext>
              </a:extLst>
            </p:cNvPr>
            <p:cNvSpPr/>
            <p:nvPr/>
          </p:nvSpPr>
          <p:spPr>
            <a:xfrm>
              <a:off x="9311956" y="1677808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기준시간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3D999869-5897-C08C-63C4-246E48381693}"/>
                </a:ext>
              </a:extLst>
            </p:cNvPr>
            <p:cNvSpPr/>
            <p:nvPr/>
          </p:nvSpPr>
          <p:spPr>
            <a:xfrm>
              <a:off x="9873949" y="329569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CF4B14E-E434-5E9B-95BE-7682D7BC3A4E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10628929" y="2363608"/>
              <a:ext cx="0" cy="93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7F72A7-E102-DBAA-465F-2FAAD6961B12}"/>
                </a:ext>
              </a:extLst>
            </p:cNvPr>
            <p:cNvSpPr txBox="1"/>
            <p:nvPr/>
          </p:nvSpPr>
          <p:spPr>
            <a:xfrm>
              <a:off x="10624121" y="230888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032CD4B-5806-A8F9-C4C9-C5657FA44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509" y="3555911"/>
              <a:ext cx="4327305" cy="1241402"/>
            </a:xfrm>
            <a:prstGeom prst="bentConnector3">
              <a:avLst>
                <a:gd name="adj1" fmla="val 998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04A1A9-B63C-4F8D-7B86-DE389B0E7779}"/>
                </a:ext>
              </a:extLst>
            </p:cNvPr>
            <p:cNvSpPr txBox="1"/>
            <p:nvPr/>
          </p:nvSpPr>
          <p:spPr>
            <a:xfrm>
              <a:off x="11677874" y="175534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421E8C27-EBC7-CA21-0944-82045D0727A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rot="5400000" flipH="1">
              <a:off x="2301627" y="613380"/>
              <a:ext cx="4695778" cy="6371544"/>
            </a:xfrm>
            <a:prstGeom prst="bentConnector4">
              <a:avLst>
                <a:gd name="adj1" fmla="val -4868"/>
                <a:gd name="adj2" fmla="val 1217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A78E9FB8-5BF2-5F18-2755-7ACAAA002E37}"/>
                </a:ext>
              </a:extLst>
            </p:cNvPr>
            <p:cNvSpPr/>
            <p:nvPr/>
          </p:nvSpPr>
          <p:spPr>
            <a:xfrm>
              <a:off x="7084424" y="4948024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64F40B6-BAA5-2E75-6833-689304506E8A}"/>
                </a:ext>
              </a:extLst>
            </p:cNvPr>
            <p:cNvCxnSpPr>
              <a:cxnSpLocks/>
              <a:stCxn id="75" idx="2"/>
              <a:endCxn id="132" idx="0"/>
            </p:cNvCxnSpPr>
            <p:nvPr/>
          </p:nvCxnSpPr>
          <p:spPr>
            <a:xfrm>
              <a:off x="7835288" y="4693725"/>
              <a:ext cx="4116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2FA360-F824-67F7-8CD0-A245A02B66FD}"/>
                </a:ext>
              </a:extLst>
            </p:cNvPr>
            <p:cNvSpPr txBox="1"/>
            <p:nvPr/>
          </p:nvSpPr>
          <p:spPr>
            <a:xfrm>
              <a:off x="7820334" y="469372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C9F5E23-AD7C-2D75-3A4C-B8F6577E30ED}"/>
                </a:ext>
              </a:extLst>
            </p:cNvPr>
            <p:cNvCxnSpPr>
              <a:cxnSpLocks/>
              <a:stCxn id="132" idx="2"/>
              <a:endCxn id="105" idx="0"/>
            </p:cNvCxnSpPr>
            <p:nvPr/>
          </p:nvCxnSpPr>
          <p:spPr>
            <a:xfrm flipH="1">
              <a:off x="7835288" y="5316082"/>
              <a:ext cx="4116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D5D6110-F701-A138-33EB-2705CDFADB3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5400000">
              <a:off x="7827601" y="4496609"/>
              <a:ext cx="1816023" cy="1896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AF9D949-8FA1-7343-27AB-45BEA5009A36}"/>
                </a:ext>
              </a:extLst>
            </p:cNvPr>
            <p:cNvCxnSpPr>
              <a:cxnSpLocks/>
              <a:stCxn id="9" idx="3"/>
              <a:endCxn id="106" idx="1"/>
            </p:cNvCxnSpPr>
            <p:nvPr/>
          </p:nvCxnSpPr>
          <p:spPr>
            <a:xfrm flipV="1">
              <a:off x="9152261" y="2020708"/>
              <a:ext cx="159695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EBB5D7-031E-DFB5-2E9A-A850A884DC65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5400000">
              <a:off x="8853111" y="4577284"/>
              <a:ext cx="2689352" cy="862284"/>
            </a:xfrm>
            <a:prstGeom prst="bentConnector3">
              <a:avLst>
                <a:gd name="adj1" fmla="val 995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550</Words>
  <Application>Microsoft Office PowerPoint</Application>
  <PresentationFormat>와이드스크린</PresentationFormat>
  <Paragraphs>261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27</cp:revision>
  <dcterms:created xsi:type="dcterms:W3CDTF">2022-09-26T15:21:10Z</dcterms:created>
  <dcterms:modified xsi:type="dcterms:W3CDTF">2022-12-06T02:00:55Z</dcterms:modified>
</cp:coreProperties>
</file>