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686B-5E21-AE84-B1A5-3B932070F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F817D-2EF9-451F-8A00-789274A0B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890B8-7108-33EC-51E7-98613ACE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7B3CE-3523-5D8C-C6B7-6210832C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7C79-E787-C44A-4152-991848AB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8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78B04-ABDC-731E-5AC6-A4EF14B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9C23E-693C-1748-1C8F-1C119A5E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A7D98-EE16-4596-3BAD-479F7395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E310F-86FD-2B98-7B17-181DB0D3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4F7A3-36C7-14F7-5075-A889A435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0EEFE-F982-5ECF-6C13-FCE4A949D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BED79-C44F-B603-C3F7-E9FF5945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F3CCD-1C00-1729-3D9D-A8503EBE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2458D-9E28-6D91-520C-0A2C04A5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85DC-84AE-3BD6-75AF-EAD76348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C361-A977-AE6E-80F4-8C332A5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05E80-90DD-3D45-DDAD-2629DDE3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1D46-0451-D740-108B-05C19B4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73A8-D235-FEC7-9EE4-B180674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09F8A-BCD3-4190-7CC4-18ABA966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16C0-C777-F6D7-D1AE-70B3D26E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D8DD5-96E6-7F3B-FD1F-988010BA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3CFDC-79F6-E8F5-2A3E-F6726F4D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A8273-77DC-EC09-B0A1-D8B27C4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2B149-5C2B-56C6-6AB4-2637EFD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332BC-3C02-486A-F9CC-A2DF7A6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AD2A-D861-B4B8-FEDF-0C7B43A8F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61EE6-5F20-58E9-B3A9-016444FA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41C52-9CC5-C1B6-8492-F5E7B45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107BA-BB25-F0D7-81DF-F41A52E3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25B6B-1A12-CC4F-AB32-324ADB52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9BF6-DCE3-5289-5D97-E9D939F5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FB32A-199C-7E50-2DCC-72F4B3C4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244AB-DFE5-DE01-0532-81736FE8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10519F-2E27-0008-BEE7-F6A81EF3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D2D7F-D7FF-80F3-E916-CADB2762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343D-6EFA-EBFA-6AF2-5FBEF4D3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7B35F-3368-583B-82C8-D445F08D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35216-3716-A163-20C8-0BF48FD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7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7B49-D94E-1826-9022-30504E3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B1FADB-FCFE-73C4-A675-CE57083E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515F-C342-309F-2638-7E9C5654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D83BC-B13C-E20D-04B0-751ECE55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0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EEC385-7E78-CFA5-F173-803FA201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17B6C-3405-AE57-1DF1-776A72D4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D87155-2F36-3E76-5736-7B341A8E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3D45-95A8-452D-D14D-E883CCDA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0B0A6-5C1A-78E3-0F69-AA24FB9C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A97C6-44C6-861F-6219-4146C694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DD396-ED0D-47D6-073A-EBA2C76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7136C-112B-26CD-D87B-E84E9C97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23F13-04F2-23A2-2AA3-F7D0A64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994A6-142D-A3D4-41F3-D114BD07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C02439-FDF3-6175-8D21-64475151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0A0B8-FB65-E633-2EC2-98DF29D82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9B6F6-418F-8A60-2BDC-EE735FDC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F4FE9-69DD-1415-76F3-E860DAB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3347A-8601-5B7E-DE47-44BA27B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AC00F7-7A3A-22B6-B54B-45FF001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DBA82-2537-2AA2-A58D-9398F86F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2B4B1-6DA5-9D3D-526E-97DAC7CC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B6D5-9716-49AB-90F4-69B020EFA0D1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A959B-EB14-6269-C310-ED41832FB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0164A-96B9-53DA-9742-6EC3607C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DCF-44C8-49DE-8DFC-8376DF4F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1BAAFA-0689-C629-155F-C30888362535}"/>
              </a:ext>
            </a:extLst>
          </p:cNvPr>
          <p:cNvGrpSpPr/>
          <p:nvPr/>
        </p:nvGrpSpPr>
        <p:grpSpPr>
          <a:xfrm>
            <a:off x="704806" y="684926"/>
            <a:ext cx="1262356" cy="2575632"/>
            <a:chOff x="1468812" y="775163"/>
            <a:chExt cx="1262356" cy="2575632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66CE6490-BF3B-F258-4291-688C27653C48}"/>
                </a:ext>
              </a:extLst>
            </p:cNvPr>
            <p:cNvSpPr/>
            <p:nvPr/>
          </p:nvSpPr>
          <p:spPr>
            <a:xfrm>
              <a:off x="1643270" y="775163"/>
              <a:ext cx="914400" cy="312124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타이틀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C332A288-C230-E009-704B-CFEA82A3632B}"/>
                </a:ext>
              </a:extLst>
            </p:cNvPr>
            <p:cNvSpPr/>
            <p:nvPr/>
          </p:nvSpPr>
          <p:spPr>
            <a:xfrm>
              <a:off x="1643270" y="1372383"/>
              <a:ext cx="914400" cy="312124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6E1B4155-815F-3789-CCB2-03D79D83F4CD}"/>
                </a:ext>
              </a:extLst>
            </p:cNvPr>
            <p:cNvSpPr/>
            <p:nvPr/>
          </p:nvSpPr>
          <p:spPr>
            <a:xfrm>
              <a:off x="1468812" y="1934468"/>
              <a:ext cx="1262356" cy="1416327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인게임</a:t>
              </a:r>
              <a:endPara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BF7A783E-0AA0-ADF2-E2E6-D686B07F498A}"/>
                </a:ext>
              </a:extLst>
            </p:cNvPr>
            <p:cNvSpPr/>
            <p:nvPr/>
          </p:nvSpPr>
          <p:spPr>
            <a:xfrm>
              <a:off x="1643270" y="2375626"/>
              <a:ext cx="914400" cy="312124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인게임</a:t>
              </a:r>
              <a:r>
                <a:rPr lang="ko-KR" altLang="en-US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UI</a:t>
              </a:r>
              <a:endPara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80FCCD46-6F2D-3BD0-2764-E28ADD5C9D05}"/>
                </a:ext>
              </a:extLst>
            </p:cNvPr>
            <p:cNvSpPr/>
            <p:nvPr/>
          </p:nvSpPr>
          <p:spPr>
            <a:xfrm>
              <a:off x="1642790" y="2788710"/>
              <a:ext cx="914400" cy="312124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시나리오</a:t>
              </a:r>
              <a:r>
                <a:rPr lang="en-US" altLang="ko-KR" sz="11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UI</a:t>
              </a:r>
              <a:endParaRPr lang="ko-KR" altLang="en-US" sz="11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04F0CB0-FF69-AB61-A935-EB6320398F6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100470" y="1087287"/>
              <a:ext cx="0" cy="2850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0C107D5-DD79-48DB-7B1B-FF3B969F5B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99990" y="1684507"/>
              <a:ext cx="480" cy="2499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41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11F91C-3A15-627D-A0D3-CDEAE3B108D5}"/>
              </a:ext>
            </a:extLst>
          </p:cNvPr>
          <p:cNvGrpSpPr/>
          <p:nvPr/>
        </p:nvGrpSpPr>
        <p:grpSpPr>
          <a:xfrm>
            <a:off x="247390" y="339892"/>
            <a:ext cx="10983493" cy="6178215"/>
            <a:chOff x="247390" y="339892"/>
            <a:chExt cx="10983493" cy="6178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060B0C-4185-2C05-A836-206D532533DD}"/>
                </a:ext>
              </a:extLst>
            </p:cNvPr>
            <p:cNvSpPr/>
            <p:nvPr/>
          </p:nvSpPr>
          <p:spPr>
            <a:xfrm>
              <a:off x="247390" y="339892"/>
              <a:ext cx="10983493" cy="6178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텍스트, 표지판, 빨간색, 실외이(가) 표시된 사진&#10;&#10;자동 생성된 설명">
              <a:extLst>
                <a:ext uri="{FF2B5EF4-FFF2-40B4-BE49-F238E27FC236}">
                  <a16:creationId xmlns:a16="http://schemas.microsoft.com/office/drawing/2014/main" id="{640CDE96-A47C-BD09-C97E-663F2AA6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604" y="1179095"/>
              <a:ext cx="3675723" cy="4350066"/>
            </a:xfrm>
            <a:prstGeom prst="rect">
              <a:avLst/>
            </a:prstGeom>
          </p:spPr>
        </p:pic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E8F5F7B-5714-07A4-CD59-E74B5E440371}"/>
                </a:ext>
              </a:extLst>
            </p:cNvPr>
            <p:cNvSpPr/>
            <p:nvPr/>
          </p:nvSpPr>
          <p:spPr>
            <a:xfrm>
              <a:off x="5551902" y="986590"/>
              <a:ext cx="5029871" cy="181676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TITLE IMAGE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AA7D1FC-F639-69E9-54D8-DFC331CA562F}"/>
                </a:ext>
              </a:extLst>
            </p:cNvPr>
            <p:cNvSpPr/>
            <p:nvPr/>
          </p:nvSpPr>
          <p:spPr>
            <a:xfrm>
              <a:off x="1263316" y="1179095"/>
              <a:ext cx="360947" cy="3609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669EAC-103B-E696-E854-2974D30A1B26}"/>
                </a:ext>
              </a:extLst>
            </p:cNvPr>
            <p:cNvSpPr/>
            <p:nvPr/>
          </p:nvSpPr>
          <p:spPr>
            <a:xfrm>
              <a:off x="5630853" y="1028701"/>
              <a:ext cx="360947" cy="3609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98E86443-26BC-B6BE-739B-54C8E8367EB4}"/>
                </a:ext>
              </a:extLst>
            </p:cNvPr>
            <p:cNvSpPr/>
            <p:nvPr/>
          </p:nvSpPr>
          <p:spPr>
            <a:xfrm>
              <a:off x="5551902" y="4686298"/>
              <a:ext cx="5029871" cy="7780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INFORMATION TEXT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D8D7548-F4E7-8B62-3943-E19C7B372975}"/>
                </a:ext>
              </a:extLst>
            </p:cNvPr>
            <p:cNvSpPr/>
            <p:nvPr/>
          </p:nvSpPr>
          <p:spPr>
            <a:xfrm>
              <a:off x="5624949" y="4750467"/>
              <a:ext cx="360947" cy="3609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9483A56B-1BE7-C9B7-A43C-7267F78AAC5E}"/>
                </a:ext>
              </a:extLst>
            </p:cNvPr>
            <p:cNvSpPr/>
            <p:nvPr/>
          </p:nvSpPr>
          <p:spPr>
            <a:xfrm>
              <a:off x="315530" y="6148137"/>
              <a:ext cx="2295324" cy="30881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VERSION TEXT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02E47FF-84E6-F3CE-878F-45FB25C8790A}"/>
                </a:ext>
              </a:extLst>
            </p:cNvPr>
            <p:cNvSpPr/>
            <p:nvPr/>
          </p:nvSpPr>
          <p:spPr>
            <a:xfrm>
              <a:off x="315530" y="5745078"/>
              <a:ext cx="360947" cy="3609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5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060B0C-4185-2C05-A836-206D532533DD}"/>
              </a:ext>
            </a:extLst>
          </p:cNvPr>
          <p:cNvSpPr/>
          <p:nvPr/>
        </p:nvSpPr>
        <p:spPr>
          <a:xfrm>
            <a:off x="247390" y="339892"/>
            <a:ext cx="10983493" cy="6178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표지판, 빨간색, 실외이(가) 표시된 사진&#10;&#10;자동 생성된 설명">
            <a:extLst>
              <a:ext uri="{FF2B5EF4-FFF2-40B4-BE49-F238E27FC236}">
                <a16:creationId xmlns:a16="http://schemas.microsoft.com/office/drawing/2014/main" id="{640CDE96-A47C-BD09-C97E-663F2AA6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4" y="1179095"/>
            <a:ext cx="3675723" cy="4350066"/>
          </a:xfrm>
          <a:prstGeom prst="rect">
            <a:avLst/>
          </a:prstGeom>
        </p:spPr>
      </p:pic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AE8F5F7B-5714-07A4-CD59-E74B5E440371}"/>
              </a:ext>
            </a:extLst>
          </p:cNvPr>
          <p:cNvSpPr/>
          <p:nvPr/>
        </p:nvSpPr>
        <p:spPr>
          <a:xfrm>
            <a:off x="5551902" y="986590"/>
            <a:ext cx="5029871" cy="18167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IMAGE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A7D1FC-F639-69E9-54D8-DFC331CA562F}"/>
              </a:ext>
            </a:extLst>
          </p:cNvPr>
          <p:cNvSpPr/>
          <p:nvPr/>
        </p:nvSpPr>
        <p:spPr>
          <a:xfrm>
            <a:off x="1263316" y="1179095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69EAC-103B-E696-E854-2974D30A1B26}"/>
              </a:ext>
            </a:extLst>
          </p:cNvPr>
          <p:cNvSpPr/>
          <p:nvPr/>
        </p:nvSpPr>
        <p:spPr>
          <a:xfrm>
            <a:off x="5630853" y="1028701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98E86443-26BC-B6BE-739B-54C8E8367EB4}"/>
              </a:ext>
            </a:extLst>
          </p:cNvPr>
          <p:cNvSpPr/>
          <p:nvPr/>
        </p:nvSpPr>
        <p:spPr>
          <a:xfrm>
            <a:off x="5624949" y="3493668"/>
            <a:ext cx="5029871" cy="2251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8D7548-F4E7-8B62-3943-E19C7B372975}"/>
              </a:ext>
            </a:extLst>
          </p:cNvPr>
          <p:cNvSpPr/>
          <p:nvPr/>
        </p:nvSpPr>
        <p:spPr>
          <a:xfrm>
            <a:off x="5811326" y="3625515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9483A56B-1BE7-C9B7-A43C-7267F78AAC5E}"/>
              </a:ext>
            </a:extLst>
          </p:cNvPr>
          <p:cNvSpPr/>
          <p:nvPr/>
        </p:nvSpPr>
        <p:spPr>
          <a:xfrm>
            <a:off x="315530" y="6148137"/>
            <a:ext cx="2295324" cy="3088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VERSION TEXT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2E47FF-84E6-F3CE-878F-45FB25C8790A}"/>
              </a:ext>
            </a:extLst>
          </p:cNvPr>
          <p:cNvSpPr/>
          <p:nvPr/>
        </p:nvSpPr>
        <p:spPr>
          <a:xfrm>
            <a:off x="315530" y="5745078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7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615B5A-3769-D8DB-EF5F-A00CFC3B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r="1146"/>
          <a:stretch/>
        </p:blipFill>
        <p:spPr>
          <a:xfrm>
            <a:off x="247390" y="339891"/>
            <a:ext cx="10983493" cy="61782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7EEA87A8-A929-6BDB-26CB-9CA8C38A91D2}"/>
              </a:ext>
            </a:extLst>
          </p:cNvPr>
          <p:cNvSpPr/>
          <p:nvPr/>
        </p:nvSpPr>
        <p:spPr>
          <a:xfrm>
            <a:off x="4605159" y="5793203"/>
            <a:ext cx="2267953" cy="43915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 INFO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904281-84D4-1972-81C3-4F3F2F11BF37}"/>
              </a:ext>
            </a:extLst>
          </p:cNvPr>
          <p:cNvSpPr/>
          <p:nvPr/>
        </p:nvSpPr>
        <p:spPr>
          <a:xfrm>
            <a:off x="479854" y="487279"/>
            <a:ext cx="1479884" cy="1479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MINI MAP</a:t>
            </a:r>
            <a:endParaRPr lang="ko-KR" altLang="en-US" sz="1400" dirty="0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2C5D25F9-4A4D-67E9-D54B-AE5233969034}"/>
              </a:ext>
            </a:extLst>
          </p:cNvPr>
          <p:cNvSpPr/>
          <p:nvPr/>
        </p:nvSpPr>
        <p:spPr>
          <a:xfrm>
            <a:off x="8782122" y="5793203"/>
            <a:ext cx="2267953" cy="43915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SKILL INFO</a:t>
            </a:r>
            <a:endParaRPr lang="ko-KR" altLang="en-US" dirty="0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F23AAEB2-E614-46F5-8C77-95C3A462E8B0}"/>
              </a:ext>
            </a:extLst>
          </p:cNvPr>
          <p:cNvSpPr/>
          <p:nvPr/>
        </p:nvSpPr>
        <p:spPr>
          <a:xfrm>
            <a:off x="4605159" y="1311441"/>
            <a:ext cx="2267953" cy="439153"/>
          </a:xfrm>
          <a:prstGeom prst="flowChartAlternateProcess">
            <a:avLst/>
          </a:prstGeom>
          <a:solidFill>
            <a:srgbClr val="FFFF00">
              <a:alpha val="27059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INFORMATION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08D591D8-3B09-EE31-C0AF-734DD862CEDE}"/>
              </a:ext>
            </a:extLst>
          </p:cNvPr>
          <p:cNvSpPr/>
          <p:nvPr/>
        </p:nvSpPr>
        <p:spPr>
          <a:xfrm>
            <a:off x="3031959" y="586538"/>
            <a:ext cx="5414352" cy="43915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 MONSTER INFO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1B5171-9774-D4A0-69FC-B6FB30F9282A}"/>
              </a:ext>
            </a:extLst>
          </p:cNvPr>
          <p:cNvSpPr/>
          <p:nvPr/>
        </p:nvSpPr>
        <p:spPr>
          <a:xfrm>
            <a:off x="4424685" y="5366085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6C6395-9A38-B450-A33E-39701BCDA396}"/>
              </a:ext>
            </a:extLst>
          </p:cNvPr>
          <p:cNvSpPr/>
          <p:nvPr/>
        </p:nvSpPr>
        <p:spPr>
          <a:xfrm>
            <a:off x="8601980" y="5399170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08E36C8-A936-F39A-62DC-B5E883CA7E6A}"/>
              </a:ext>
            </a:extLst>
          </p:cNvPr>
          <p:cNvSpPr/>
          <p:nvPr/>
        </p:nvSpPr>
        <p:spPr>
          <a:xfrm>
            <a:off x="479854" y="1750594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6B5948-16E3-5B53-1AF0-1059909D27EE}"/>
              </a:ext>
            </a:extLst>
          </p:cNvPr>
          <p:cNvSpPr/>
          <p:nvPr/>
        </p:nvSpPr>
        <p:spPr>
          <a:xfrm>
            <a:off x="2921501" y="487279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FE3CED-FE13-2567-D19A-589925CD3B75}"/>
              </a:ext>
            </a:extLst>
          </p:cNvPr>
          <p:cNvSpPr/>
          <p:nvPr/>
        </p:nvSpPr>
        <p:spPr>
          <a:xfrm>
            <a:off x="4424685" y="1158035"/>
            <a:ext cx="360947" cy="3609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9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42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</cp:revision>
  <dcterms:created xsi:type="dcterms:W3CDTF">2022-12-25T11:46:01Z</dcterms:created>
  <dcterms:modified xsi:type="dcterms:W3CDTF">2022-12-25T15:36:58Z</dcterms:modified>
</cp:coreProperties>
</file>