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  <p:sldId id="263" r:id="rId9"/>
    <p:sldId id="266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A5A5A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>
        <p:scale>
          <a:sx n="125" d="100"/>
          <a:sy n="125" d="100"/>
        </p:scale>
        <p:origin x="1584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2EB249-74D6-69DF-5D5F-1C66855347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0AA881-A07E-6BEF-ED94-EFCEA69E06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3BCAA0-BC6F-141C-37A1-C98E69770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7923-C677-4680-B76B-6B19B2E0B717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938782-2595-8CF5-7CBB-E11EA14BB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0A0F9F-4128-29E6-90EB-60056944E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35CB-1CC0-4FD6-B803-43637DA50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676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117671-E3D6-FE80-B117-AA780820A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E61DDD-3D4C-DED7-2F6E-D51D544C6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0680E3-A502-838C-32F1-8D1BF45F4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7923-C677-4680-B76B-6B19B2E0B717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88812B-3AA4-7614-D8AA-35A892F90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6CD0AF-8D45-AA60-1F48-46CDAD431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35CB-1CC0-4FD6-B803-43637DA50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497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BD9A978-A7D6-7B19-10BD-3F3042CAE3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D18A5-0230-F9DF-2206-12AE5A5D41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8F6AC6-3313-B1A1-336A-64B9F644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7923-C677-4680-B76B-6B19B2E0B717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B14934-0966-B737-D0C0-4322456F1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E55843-910A-0FBC-4A22-FA460648B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35CB-1CC0-4FD6-B803-43637DA50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28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AEF7A-6832-CC78-35B4-E1F46F8A2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CA6848-B993-B803-565C-A6A13B049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8C3778-49D2-C91E-F995-0662A862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7923-C677-4680-B76B-6B19B2E0B717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3576F7-F10C-4806-120E-B72E4B79C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2B95FA-898B-C7EA-0449-805EAD7C0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35CB-1CC0-4FD6-B803-43637DA50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304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60EB8-27F6-294F-299B-41E3E1FB3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B3D102-DF49-355F-E566-977B3ED4B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6CEB28-FCD2-2BAF-476C-B54593DFB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7923-C677-4680-B76B-6B19B2E0B717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11EB7C-0F30-957F-32A0-15F2BE96F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D6D8BC-1FCA-BA42-642E-B87B3ADBA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35CB-1CC0-4FD6-B803-43637DA50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935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BFDB55-5DDF-7F74-E8FF-602F4E6DC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6D53ED-552F-4152-BE00-0847A7ACEC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035879-0861-8073-3F56-B3DE9079A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99EBD2-6F95-E9BF-4058-1E2941573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7923-C677-4680-B76B-6B19B2E0B717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EDB581-05F9-55AD-A524-5FB50AE20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BA53F3-E66F-2ACC-D66C-E837D3659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35CB-1CC0-4FD6-B803-43637DA50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406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13FF9-2FC9-47B2-63AC-51018F324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78F743-5408-FF0F-0AB7-F26931E47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581520-7FA1-5950-7ECA-8921B62C5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A7CD39-9CB7-403E-C19A-2FBE06B732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EFC1DD8-6182-A1FB-CC58-F38021DCEC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B95468-F910-7E4B-3439-D305B4C16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7923-C677-4680-B76B-6B19B2E0B717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24EC937-CFE4-DECB-7759-FC0F4F38A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522FA98-C2E9-204A-DF3D-3F24985BE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35CB-1CC0-4FD6-B803-43637DA50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026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1C1025-241D-6B45-B5B1-4C0C89585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CE5864-439F-99F5-7E05-0C2F526ED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7923-C677-4680-B76B-6B19B2E0B717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5920B72-0106-CF0F-6AE3-A47F1C7B5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C43C32-905A-7606-1D7E-17FA583D5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35CB-1CC0-4FD6-B803-43637DA50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23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6F1C01C-E3BC-BD46-95BE-CFBF4D2A8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7923-C677-4680-B76B-6B19B2E0B717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FCCD772-B674-9A91-4312-831DF4C8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06FBB3-D9E1-1502-308A-6E954F854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35CB-1CC0-4FD6-B803-43637DA50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64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9FDF43-02F4-1B26-043C-0D7531FD1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0C82D4-E2B7-4401-DDC4-DBF3E8086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9D2066-1366-3AFC-FDA7-368C609E6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625151-95A8-F7F2-DE02-B8361194B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7923-C677-4680-B76B-6B19B2E0B717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AE807D-D933-A5F7-3F0C-CFB93B8AD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F414BA-1C46-010B-85B0-870393E61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35CB-1CC0-4FD6-B803-43637DA50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54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23F516-9CF7-28DD-48AA-53E58501F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AD8361E-AF81-76AA-1AF1-A3FF749DAC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767EB4-736E-9448-80B0-FD4F96760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0815F5-520B-CD54-94F2-13A4B4E38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7923-C677-4680-B76B-6B19B2E0B717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9F6155-E5C0-584C-2391-B0C27D448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A93A89-C69F-713C-07F5-F1B03F1DB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35CB-1CC0-4FD6-B803-43637DA50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874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9CBCE2C-9002-5D04-E7DF-B849679C6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D01BBA-85BB-5FA8-74EA-0B35E177A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4D692B-0A4D-3694-2523-5A7E5C4F66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67923-C677-4680-B76B-6B19B2E0B717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080846-4018-B876-750C-14B9EF353B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76A680-64A2-FA69-407D-5FFDDF4C6C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635CB-1CC0-4FD6-B803-43637DA50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73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09710C-8BEA-EA09-FEFA-14C34501A5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D0A048-10CB-080C-59FB-CC696A7F5E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693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>
            <a:extLst>
              <a:ext uri="{FF2B5EF4-FFF2-40B4-BE49-F238E27FC236}">
                <a16:creationId xmlns:a16="http://schemas.microsoft.com/office/drawing/2014/main" id="{E5EE64C5-851A-1B6B-40D2-B944E2EA1647}"/>
              </a:ext>
            </a:extLst>
          </p:cNvPr>
          <p:cNvSpPr txBox="1"/>
          <p:nvPr/>
        </p:nvSpPr>
        <p:spPr>
          <a:xfrm>
            <a:off x="95507" y="45480"/>
            <a:ext cx="2108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보스 몬스터 </a:t>
            </a:r>
            <a:r>
              <a:rPr lang="ko-KR" altLang="en-US" sz="1200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전멸기</a:t>
            </a:r>
            <a:r>
              <a:rPr lang="ko-KR" altLang="en-US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en-US" altLang="ko-KR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1</a:t>
            </a:r>
            <a:r>
              <a:rPr lang="ko-KR" altLang="en-US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차 플로우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5F2E2F1-D821-0F42-A8AD-FA2BABF45C4B}"/>
              </a:ext>
            </a:extLst>
          </p:cNvPr>
          <p:cNvGrpSpPr/>
          <p:nvPr/>
        </p:nvGrpSpPr>
        <p:grpSpPr>
          <a:xfrm>
            <a:off x="1038675" y="622385"/>
            <a:ext cx="7511898" cy="6153281"/>
            <a:chOff x="1038675" y="622385"/>
            <a:chExt cx="7511898" cy="6153281"/>
          </a:xfrm>
        </p:grpSpPr>
        <p:sp>
          <p:nvSpPr>
            <p:cNvPr id="2" name="순서도: 대체 처리 1">
              <a:extLst>
                <a:ext uri="{FF2B5EF4-FFF2-40B4-BE49-F238E27FC236}">
                  <a16:creationId xmlns:a16="http://schemas.microsoft.com/office/drawing/2014/main" id="{FEE3507F-FE96-0AA3-2CA9-AF77FB6BCA20}"/>
                </a:ext>
              </a:extLst>
            </p:cNvPr>
            <p:cNvSpPr/>
            <p:nvPr/>
          </p:nvSpPr>
          <p:spPr>
            <a:xfrm>
              <a:off x="1600668" y="622385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진입</a:t>
              </a:r>
            </a:p>
          </p:txBody>
        </p:sp>
        <p:sp>
          <p:nvSpPr>
            <p:cNvPr id="3" name="순서도: 대체 처리 2">
              <a:extLst>
                <a:ext uri="{FF2B5EF4-FFF2-40B4-BE49-F238E27FC236}">
                  <a16:creationId xmlns:a16="http://schemas.microsoft.com/office/drawing/2014/main" id="{310F7D99-FCBF-3569-CE0B-7307D3592F21}"/>
                </a:ext>
              </a:extLst>
            </p:cNvPr>
            <p:cNvSpPr/>
            <p:nvPr/>
          </p:nvSpPr>
          <p:spPr>
            <a:xfrm>
              <a:off x="4525060" y="6438782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종료</a:t>
              </a:r>
            </a:p>
          </p:txBody>
        </p:sp>
        <p:sp>
          <p:nvSpPr>
            <p:cNvPr id="4" name="순서도: 대체 처리 3">
              <a:extLst>
                <a:ext uri="{FF2B5EF4-FFF2-40B4-BE49-F238E27FC236}">
                  <a16:creationId xmlns:a16="http://schemas.microsoft.com/office/drawing/2014/main" id="{B8306020-8FFE-6665-9E94-1CC1F2EEF82C}"/>
                </a:ext>
              </a:extLst>
            </p:cNvPr>
            <p:cNvSpPr/>
            <p:nvPr/>
          </p:nvSpPr>
          <p:spPr>
            <a:xfrm>
              <a:off x="1600668" y="1271174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레드</a:t>
              </a:r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, 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그린</a:t>
              </a:r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, 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블루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순서 생성 </a:t>
              </a:r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/ 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표시</a:t>
              </a:r>
            </a:p>
          </p:txBody>
        </p:sp>
        <p:sp>
          <p:nvSpPr>
            <p:cNvPr id="6" name="순서도: 대체 처리 5">
              <a:extLst>
                <a:ext uri="{FF2B5EF4-FFF2-40B4-BE49-F238E27FC236}">
                  <a16:creationId xmlns:a16="http://schemas.microsoft.com/office/drawing/2014/main" id="{FE9775FD-E253-1EC9-BBAC-8752127E6C2B}"/>
                </a:ext>
              </a:extLst>
            </p:cNvPr>
            <p:cNvSpPr/>
            <p:nvPr/>
          </p:nvSpPr>
          <p:spPr>
            <a:xfrm>
              <a:off x="1600668" y="1857994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기믹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오브젝트 생성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algn="ctr"/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기믹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타이머 초기화</a:t>
              </a:r>
            </a:p>
          </p:txBody>
        </p:sp>
        <p:sp>
          <p:nvSpPr>
            <p:cNvPr id="7" name="순서도: 판단 6">
              <a:extLst>
                <a:ext uri="{FF2B5EF4-FFF2-40B4-BE49-F238E27FC236}">
                  <a16:creationId xmlns:a16="http://schemas.microsoft.com/office/drawing/2014/main" id="{37DF90B6-5BC0-5512-AD6B-67A4BD607CAD}"/>
                </a:ext>
              </a:extLst>
            </p:cNvPr>
            <p:cNvSpPr/>
            <p:nvPr/>
          </p:nvSpPr>
          <p:spPr>
            <a:xfrm>
              <a:off x="3963067" y="3315651"/>
              <a:ext cx="2633946" cy="685800"/>
            </a:xfrm>
            <a:prstGeom prst="flowChartDecisio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기믹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파괴 순서 </a:t>
              </a:r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==</a:t>
              </a:r>
            </a:p>
            <a:p>
              <a:pPr algn="ctr"/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기믹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순서</a:t>
              </a:r>
            </a:p>
          </p:txBody>
        </p:sp>
        <p:sp>
          <p:nvSpPr>
            <p:cNvPr id="8" name="순서도: 대체 처리 7">
              <a:extLst>
                <a:ext uri="{FF2B5EF4-FFF2-40B4-BE49-F238E27FC236}">
                  <a16:creationId xmlns:a16="http://schemas.microsoft.com/office/drawing/2014/main" id="{E4C3612E-EA26-052E-2138-884DDB54E161}"/>
                </a:ext>
              </a:extLst>
            </p:cNvPr>
            <p:cNvSpPr/>
            <p:nvPr/>
          </p:nvSpPr>
          <p:spPr>
            <a:xfrm>
              <a:off x="4525060" y="4249921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보스 그로기 상태 변경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9" name="순서도: 대체 처리 8">
              <a:extLst>
                <a:ext uri="{FF2B5EF4-FFF2-40B4-BE49-F238E27FC236}">
                  <a16:creationId xmlns:a16="http://schemas.microsoft.com/office/drawing/2014/main" id="{488441FB-5565-C223-E1F3-C53A144D60E2}"/>
                </a:ext>
              </a:extLst>
            </p:cNvPr>
            <p:cNvSpPr/>
            <p:nvPr/>
          </p:nvSpPr>
          <p:spPr>
            <a:xfrm>
              <a:off x="4525060" y="4778466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그로기 지속 타이머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초기화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10" name="순서도: 판단 9">
              <a:extLst>
                <a:ext uri="{FF2B5EF4-FFF2-40B4-BE49-F238E27FC236}">
                  <a16:creationId xmlns:a16="http://schemas.microsoft.com/office/drawing/2014/main" id="{642DC60C-FEBE-EC57-7583-EF6F74D1AF0B}"/>
                </a:ext>
              </a:extLst>
            </p:cNvPr>
            <p:cNvSpPr/>
            <p:nvPr/>
          </p:nvSpPr>
          <p:spPr>
            <a:xfrm>
              <a:off x="3963067" y="5363820"/>
              <a:ext cx="2633946" cy="685800"/>
            </a:xfrm>
            <a:prstGeom prst="flowChartDecisio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그로기 지속 타이머 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algn="ctr"/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&gt;= </a:t>
              </a:r>
            </a:p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그로기 기준시간</a:t>
              </a:r>
            </a:p>
          </p:txBody>
        </p:sp>
        <p:sp>
          <p:nvSpPr>
            <p:cNvPr id="11" name="순서도: 판단 10">
              <a:extLst>
                <a:ext uri="{FF2B5EF4-FFF2-40B4-BE49-F238E27FC236}">
                  <a16:creationId xmlns:a16="http://schemas.microsoft.com/office/drawing/2014/main" id="{9399A05C-E3F6-58E9-9AFB-D17B9765A644}"/>
                </a:ext>
              </a:extLst>
            </p:cNvPr>
            <p:cNvSpPr/>
            <p:nvPr/>
          </p:nvSpPr>
          <p:spPr>
            <a:xfrm>
              <a:off x="1038675" y="3315651"/>
              <a:ext cx="2633946" cy="685800"/>
            </a:xfrm>
            <a:prstGeom prst="flowChartDecisio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기믹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파괴 수 </a:t>
              </a:r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==</a:t>
              </a:r>
            </a:p>
            <a:p>
              <a:pPr algn="ctr"/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기믹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수</a:t>
              </a:r>
            </a:p>
          </p:txBody>
        </p:sp>
        <p:sp>
          <p:nvSpPr>
            <p:cNvPr id="12" name="순서도: 대체 처리 11">
              <a:extLst>
                <a:ext uri="{FF2B5EF4-FFF2-40B4-BE49-F238E27FC236}">
                  <a16:creationId xmlns:a16="http://schemas.microsoft.com/office/drawing/2014/main" id="{3AE29C62-E32B-CFC6-F932-77F37C17F73F}"/>
                </a:ext>
              </a:extLst>
            </p:cNvPr>
            <p:cNvSpPr/>
            <p:nvPr/>
          </p:nvSpPr>
          <p:spPr>
            <a:xfrm>
              <a:off x="1600668" y="4346066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보스 기본 공격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15" name="순서도: 대체 처리 14">
              <a:extLst>
                <a:ext uri="{FF2B5EF4-FFF2-40B4-BE49-F238E27FC236}">
                  <a16:creationId xmlns:a16="http://schemas.microsoft.com/office/drawing/2014/main" id="{9ADAD59E-70CB-3F87-760E-8610A3F45FAE}"/>
                </a:ext>
              </a:extLst>
            </p:cNvPr>
            <p:cNvSpPr/>
            <p:nvPr/>
          </p:nvSpPr>
          <p:spPr>
            <a:xfrm>
              <a:off x="7040613" y="5538278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보스 </a:t>
              </a:r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전멸기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공격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3D88CDDA-D2D3-E4CC-8DB3-E3F3DEFE42B7}"/>
                </a:ext>
              </a:extLst>
            </p:cNvPr>
            <p:cNvCxnSpPr>
              <a:cxnSpLocks/>
              <a:stCxn id="4" idx="2"/>
              <a:endCxn id="6" idx="0"/>
            </p:cNvCxnSpPr>
            <p:nvPr/>
          </p:nvCxnSpPr>
          <p:spPr>
            <a:xfrm>
              <a:off x="2355648" y="1608058"/>
              <a:ext cx="0" cy="2499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99B3A03B-77A9-A437-6316-020AA1A2799A}"/>
                </a:ext>
              </a:extLst>
            </p:cNvPr>
            <p:cNvCxnSpPr>
              <a:cxnSpLocks/>
              <a:stCxn id="6" idx="2"/>
              <a:endCxn id="5" idx="0"/>
            </p:cNvCxnSpPr>
            <p:nvPr/>
          </p:nvCxnSpPr>
          <p:spPr>
            <a:xfrm>
              <a:off x="2355648" y="2194878"/>
              <a:ext cx="0" cy="2484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연결선: 꺾임 18">
              <a:extLst>
                <a:ext uri="{FF2B5EF4-FFF2-40B4-BE49-F238E27FC236}">
                  <a16:creationId xmlns:a16="http://schemas.microsoft.com/office/drawing/2014/main" id="{2BA1A3D8-D510-7506-7324-CE02532C691F}"/>
                </a:ext>
              </a:extLst>
            </p:cNvPr>
            <p:cNvCxnSpPr>
              <a:cxnSpLocks/>
              <a:stCxn id="12" idx="2"/>
              <a:endCxn id="5" idx="1"/>
            </p:cNvCxnSpPr>
            <p:nvPr/>
          </p:nvCxnSpPr>
          <p:spPr>
            <a:xfrm rot="5400000" flipH="1">
              <a:off x="748811" y="3076114"/>
              <a:ext cx="1896701" cy="1316973"/>
            </a:xfrm>
            <a:prstGeom prst="bentConnector4">
              <a:avLst>
                <a:gd name="adj1" fmla="val -12053"/>
                <a:gd name="adj2" fmla="val 117358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019F5E3-8569-9A79-CC5F-840A25DFE0EB}"/>
                </a:ext>
              </a:extLst>
            </p:cNvPr>
            <p:cNvSpPr txBox="1"/>
            <p:nvPr/>
          </p:nvSpPr>
          <p:spPr>
            <a:xfrm>
              <a:off x="2338477" y="3964440"/>
              <a:ext cx="39466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true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3101DAA-B12C-ED28-06D3-66B90AFEF542}"/>
                </a:ext>
              </a:extLst>
            </p:cNvPr>
            <p:cNvSpPr txBox="1"/>
            <p:nvPr/>
          </p:nvSpPr>
          <p:spPr>
            <a:xfrm>
              <a:off x="3542759" y="3427719"/>
              <a:ext cx="42030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false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C2519750-A3A4-5E08-44F9-F98FD182D719}"/>
                </a:ext>
              </a:extLst>
            </p:cNvPr>
            <p:cNvCxnSpPr>
              <a:cxnSpLocks/>
              <a:stCxn id="2" idx="2"/>
              <a:endCxn id="4" idx="0"/>
            </p:cNvCxnSpPr>
            <p:nvPr/>
          </p:nvCxnSpPr>
          <p:spPr>
            <a:xfrm>
              <a:off x="2355648" y="959269"/>
              <a:ext cx="0" cy="3119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1364D4D0-DE77-C8E4-C682-B3B0B65EBFC9}"/>
                </a:ext>
              </a:extLst>
            </p:cNvPr>
            <p:cNvCxnSpPr>
              <a:cxnSpLocks/>
              <a:stCxn id="11" idx="3"/>
              <a:endCxn id="7" idx="1"/>
            </p:cNvCxnSpPr>
            <p:nvPr/>
          </p:nvCxnSpPr>
          <p:spPr>
            <a:xfrm>
              <a:off x="3672621" y="3658551"/>
              <a:ext cx="2904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2B878FA4-4874-1890-B411-1670DEABC4D7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>
              <a:off x="5280040" y="4001451"/>
              <a:ext cx="0" cy="2484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B4AF18CF-7926-4E12-94A6-12846217CCFD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5280040" y="4586805"/>
              <a:ext cx="0" cy="1916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A110E127-91FB-E277-A1A3-0E6FAD48994A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>
              <a:off x="5280040" y="5115350"/>
              <a:ext cx="0" cy="2484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4CD1BA1A-598E-3AD3-9CD8-C3E01C23B8DA}"/>
                </a:ext>
              </a:extLst>
            </p:cNvPr>
            <p:cNvCxnSpPr>
              <a:cxnSpLocks/>
              <a:stCxn id="11" idx="2"/>
              <a:endCxn id="12" idx="0"/>
            </p:cNvCxnSpPr>
            <p:nvPr/>
          </p:nvCxnSpPr>
          <p:spPr>
            <a:xfrm>
              <a:off x="2355648" y="4001451"/>
              <a:ext cx="0" cy="3446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AF6FA49E-2238-2121-1576-A2D5DFEDD518}"/>
                </a:ext>
              </a:extLst>
            </p:cNvPr>
            <p:cNvCxnSpPr>
              <a:cxnSpLocks/>
              <a:stCxn id="10" idx="2"/>
              <a:endCxn id="3" idx="0"/>
            </p:cNvCxnSpPr>
            <p:nvPr/>
          </p:nvCxnSpPr>
          <p:spPr>
            <a:xfrm>
              <a:off x="5280040" y="6049620"/>
              <a:ext cx="0" cy="3891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B97B5F79-2F7E-2211-1945-52E6FA7DCEE6}"/>
                </a:ext>
              </a:extLst>
            </p:cNvPr>
            <p:cNvCxnSpPr>
              <a:cxnSpLocks/>
              <a:stCxn id="15" idx="2"/>
              <a:endCxn id="3" idx="0"/>
            </p:cNvCxnSpPr>
            <p:nvPr/>
          </p:nvCxnSpPr>
          <p:spPr>
            <a:xfrm rot="5400000">
              <a:off x="6256007" y="4899196"/>
              <a:ext cx="563620" cy="251555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648E437-5AB0-46AC-948E-9FA64F07A729}"/>
                </a:ext>
              </a:extLst>
            </p:cNvPr>
            <p:cNvSpPr txBox="1"/>
            <p:nvPr/>
          </p:nvSpPr>
          <p:spPr>
            <a:xfrm>
              <a:off x="5275511" y="4011930"/>
              <a:ext cx="39466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true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EDCB858-05F9-9D79-0396-43EB7F4CA530}"/>
                </a:ext>
              </a:extLst>
            </p:cNvPr>
            <p:cNvSpPr txBox="1"/>
            <p:nvPr/>
          </p:nvSpPr>
          <p:spPr>
            <a:xfrm>
              <a:off x="5304511" y="5952279"/>
              <a:ext cx="39466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true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62" name="연결선: 꺾임 61">
              <a:extLst>
                <a:ext uri="{FF2B5EF4-FFF2-40B4-BE49-F238E27FC236}">
                  <a16:creationId xmlns:a16="http://schemas.microsoft.com/office/drawing/2014/main" id="{9D5BC46D-0017-60D3-D5F3-AC5C297C6310}"/>
                </a:ext>
              </a:extLst>
            </p:cNvPr>
            <p:cNvCxnSpPr>
              <a:cxnSpLocks/>
              <a:stCxn id="7" idx="3"/>
              <a:endCxn id="15" idx="0"/>
            </p:cNvCxnSpPr>
            <p:nvPr/>
          </p:nvCxnSpPr>
          <p:spPr>
            <a:xfrm>
              <a:off x="6597013" y="3658551"/>
              <a:ext cx="1198580" cy="187972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C56400D-7416-ECDD-3004-63BFDABE968A}"/>
                </a:ext>
              </a:extLst>
            </p:cNvPr>
            <p:cNvSpPr txBox="1"/>
            <p:nvPr/>
          </p:nvSpPr>
          <p:spPr>
            <a:xfrm>
              <a:off x="6565841" y="3427719"/>
              <a:ext cx="42030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false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5" name="순서도: 판단 4">
              <a:extLst>
                <a:ext uri="{FF2B5EF4-FFF2-40B4-BE49-F238E27FC236}">
                  <a16:creationId xmlns:a16="http://schemas.microsoft.com/office/drawing/2014/main" id="{9082DD8C-9A7B-023E-6883-9DF92302EA0C}"/>
                </a:ext>
              </a:extLst>
            </p:cNvPr>
            <p:cNvSpPr/>
            <p:nvPr/>
          </p:nvSpPr>
          <p:spPr>
            <a:xfrm>
              <a:off x="1038675" y="2443349"/>
              <a:ext cx="2633946" cy="685800"/>
            </a:xfrm>
            <a:prstGeom prst="flowChartDecisio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기믹타이머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algn="ctr"/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&lt;=</a:t>
              </a:r>
            </a:p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지정시간</a:t>
              </a: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2EA5E7D4-EB9D-EA92-77C1-A3C343074932}"/>
                </a:ext>
              </a:extLst>
            </p:cNvPr>
            <p:cNvCxnSpPr>
              <a:cxnSpLocks/>
              <a:stCxn id="5" idx="2"/>
              <a:endCxn id="11" idx="0"/>
            </p:cNvCxnSpPr>
            <p:nvPr/>
          </p:nvCxnSpPr>
          <p:spPr>
            <a:xfrm>
              <a:off x="2355648" y="3129149"/>
              <a:ext cx="0" cy="1865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연결선: 꺾임 31">
              <a:extLst>
                <a:ext uri="{FF2B5EF4-FFF2-40B4-BE49-F238E27FC236}">
                  <a16:creationId xmlns:a16="http://schemas.microsoft.com/office/drawing/2014/main" id="{DC0CBE8C-478C-4386-E899-292A6A546812}"/>
                </a:ext>
              </a:extLst>
            </p:cNvPr>
            <p:cNvCxnSpPr>
              <a:cxnSpLocks/>
              <a:stCxn id="5" idx="3"/>
              <a:endCxn id="15" idx="0"/>
            </p:cNvCxnSpPr>
            <p:nvPr/>
          </p:nvCxnSpPr>
          <p:spPr>
            <a:xfrm>
              <a:off x="3672621" y="2786249"/>
              <a:ext cx="4122972" cy="275202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11C2CBA-0077-9ACA-FFE4-25D631454F89}"/>
                </a:ext>
              </a:extLst>
            </p:cNvPr>
            <p:cNvSpPr txBox="1"/>
            <p:nvPr/>
          </p:nvSpPr>
          <p:spPr>
            <a:xfrm>
              <a:off x="3607690" y="2555416"/>
              <a:ext cx="42030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false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2294114-B4DC-A189-B8A7-1C6608B2C123}"/>
                </a:ext>
              </a:extLst>
            </p:cNvPr>
            <p:cNvSpPr txBox="1"/>
            <p:nvPr/>
          </p:nvSpPr>
          <p:spPr>
            <a:xfrm>
              <a:off x="2392296" y="3106984"/>
              <a:ext cx="39466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true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4812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13C34D83-E053-19D2-8376-6D3DF585409F}"/>
              </a:ext>
            </a:extLst>
          </p:cNvPr>
          <p:cNvSpPr txBox="1"/>
          <p:nvPr/>
        </p:nvSpPr>
        <p:spPr>
          <a:xfrm>
            <a:off x="104215" y="82334"/>
            <a:ext cx="2108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보스 몬스터 </a:t>
            </a:r>
            <a:r>
              <a:rPr lang="ko-KR" altLang="en-US" sz="1200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전멸기</a:t>
            </a:r>
            <a:r>
              <a:rPr lang="ko-KR" altLang="en-US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en-US" altLang="ko-KR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2</a:t>
            </a:r>
            <a:r>
              <a:rPr lang="ko-KR" altLang="en-US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차 플로우</a:t>
            </a: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0C4BF43C-73C0-A427-78EE-DED36FA2AE9F}"/>
              </a:ext>
            </a:extLst>
          </p:cNvPr>
          <p:cNvGrpSpPr/>
          <p:nvPr/>
        </p:nvGrpSpPr>
        <p:grpSpPr>
          <a:xfrm>
            <a:off x="1038675" y="853962"/>
            <a:ext cx="4558480" cy="5120916"/>
            <a:chOff x="1038675" y="853962"/>
            <a:chExt cx="4558480" cy="5120916"/>
          </a:xfrm>
        </p:grpSpPr>
        <p:sp>
          <p:nvSpPr>
            <p:cNvPr id="3" name="순서도: 대체 처리 2">
              <a:extLst>
                <a:ext uri="{FF2B5EF4-FFF2-40B4-BE49-F238E27FC236}">
                  <a16:creationId xmlns:a16="http://schemas.microsoft.com/office/drawing/2014/main" id="{06CC72AD-B36F-5856-8682-66202BFBCFF0}"/>
                </a:ext>
              </a:extLst>
            </p:cNvPr>
            <p:cNvSpPr/>
            <p:nvPr/>
          </p:nvSpPr>
          <p:spPr>
            <a:xfrm>
              <a:off x="1600668" y="853962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진입</a:t>
              </a:r>
            </a:p>
          </p:txBody>
        </p:sp>
        <p:sp>
          <p:nvSpPr>
            <p:cNvPr id="6" name="순서도: 대체 처리 5">
              <a:extLst>
                <a:ext uri="{FF2B5EF4-FFF2-40B4-BE49-F238E27FC236}">
                  <a16:creationId xmlns:a16="http://schemas.microsoft.com/office/drawing/2014/main" id="{99513CA0-429C-4DB1-779E-87B3447AC48D}"/>
                </a:ext>
              </a:extLst>
            </p:cNvPr>
            <p:cNvSpPr/>
            <p:nvPr/>
          </p:nvSpPr>
          <p:spPr>
            <a:xfrm>
              <a:off x="1600668" y="1577297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기믹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오브젝트 생성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algn="ctr"/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(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기둥</a:t>
              </a:r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)</a:t>
              </a:r>
              <a:endPara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11" name="순서도: 판단 10">
              <a:extLst>
                <a:ext uri="{FF2B5EF4-FFF2-40B4-BE49-F238E27FC236}">
                  <a16:creationId xmlns:a16="http://schemas.microsoft.com/office/drawing/2014/main" id="{98C233EE-99B7-94A3-65E0-22AD523C95D4}"/>
                </a:ext>
              </a:extLst>
            </p:cNvPr>
            <p:cNvSpPr/>
            <p:nvPr/>
          </p:nvSpPr>
          <p:spPr>
            <a:xfrm>
              <a:off x="1038675" y="2151540"/>
              <a:ext cx="2633946" cy="685800"/>
            </a:xfrm>
            <a:prstGeom prst="flowChartDecisio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기믹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파괴 수 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algn="ctr"/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&lt;</a:t>
              </a:r>
            </a:p>
            <a:p>
              <a:pPr algn="ctr"/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기믹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수</a:t>
              </a: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70E9D176-2F05-D2F9-8DA6-6E2943E62F3D}"/>
                </a:ext>
              </a:extLst>
            </p:cNvPr>
            <p:cNvCxnSpPr>
              <a:cxnSpLocks/>
              <a:stCxn id="6" idx="2"/>
              <a:endCxn id="11" idx="0"/>
            </p:cNvCxnSpPr>
            <p:nvPr/>
          </p:nvCxnSpPr>
          <p:spPr>
            <a:xfrm>
              <a:off x="2355648" y="1914181"/>
              <a:ext cx="0" cy="2373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9FC15D3-E9BA-F9D5-4F3F-6983970D6D0F}"/>
                </a:ext>
              </a:extLst>
            </p:cNvPr>
            <p:cNvSpPr txBox="1"/>
            <p:nvPr/>
          </p:nvSpPr>
          <p:spPr>
            <a:xfrm>
              <a:off x="2338477" y="2800329"/>
              <a:ext cx="39466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true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8AB80ED3-62FF-2752-B3B9-250B5D20AE73}"/>
                </a:ext>
              </a:extLst>
            </p:cNvPr>
            <p:cNvCxnSpPr>
              <a:cxnSpLocks/>
              <a:stCxn id="3" idx="2"/>
              <a:endCxn id="6" idx="0"/>
            </p:cNvCxnSpPr>
            <p:nvPr/>
          </p:nvCxnSpPr>
          <p:spPr>
            <a:xfrm>
              <a:off x="2355648" y="1190846"/>
              <a:ext cx="0" cy="3864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6B6BB6D9-228C-2A68-1AD3-467CF4607DB7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2355648" y="2837340"/>
              <a:ext cx="0" cy="3446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" name="연결선: 꺾임 1">
              <a:extLst>
                <a:ext uri="{FF2B5EF4-FFF2-40B4-BE49-F238E27FC236}">
                  <a16:creationId xmlns:a16="http://schemas.microsoft.com/office/drawing/2014/main" id="{9186049C-9442-65A8-7CDF-1D7CBDD3477B}"/>
                </a:ext>
              </a:extLst>
            </p:cNvPr>
            <p:cNvCxnSpPr>
              <a:cxnSpLocks/>
              <a:stCxn id="11" idx="3"/>
              <a:endCxn id="54" idx="0"/>
            </p:cNvCxnSpPr>
            <p:nvPr/>
          </p:nvCxnSpPr>
          <p:spPr>
            <a:xfrm>
              <a:off x="3672621" y="2494440"/>
              <a:ext cx="1169554" cy="43374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CFA4020-FF0A-307D-95C1-BC42F10854B7}"/>
                </a:ext>
              </a:extLst>
            </p:cNvPr>
            <p:cNvSpPr txBox="1"/>
            <p:nvPr/>
          </p:nvSpPr>
          <p:spPr>
            <a:xfrm>
              <a:off x="3607690" y="2263608"/>
              <a:ext cx="42030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false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1" name="순서도: 대체 처리 20">
              <a:extLst>
                <a:ext uri="{FF2B5EF4-FFF2-40B4-BE49-F238E27FC236}">
                  <a16:creationId xmlns:a16="http://schemas.microsoft.com/office/drawing/2014/main" id="{E480041C-F4DD-916E-9FD7-4708B37A9412}"/>
                </a:ext>
              </a:extLst>
            </p:cNvPr>
            <p:cNvSpPr/>
            <p:nvPr/>
          </p:nvSpPr>
          <p:spPr>
            <a:xfrm>
              <a:off x="1600668" y="3185793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타겟 컬러 설정</a:t>
              </a:r>
            </a:p>
          </p:txBody>
        </p: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78FBB5B7-6760-7F75-CF4A-FEB78BC000EC}"/>
                </a:ext>
              </a:extLst>
            </p:cNvPr>
            <p:cNvCxnSpPr>
              <a:cxnSpLocks/>
              <a:stCxn id="21" idx="2"/>
              <a:endCxn id="27" idx="0"/>
            </p:cNvCxnSpPr>
            <p:nvPr/>
          </p:nvCxnSpPr>
          <p:spPr>
            <a:xfrm>
              <a:off x="2355648" y="3522677"/>
              <a:ext cx="0" cy="1669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순서도: 대체 처리 26">
              <a:extLst>
                <a:ext uri="{FF2B5EF4-FFF2-40B4-BE49-F238E27FC236}">
                  <a16:creationId xmlns:a16="http://schemas.microsoft.com/office/drawing/2014/main" id="{91124556-63E9-0439-EB7B-487AD71148DE}"/>
                </a:ext>
              </a:extLst>
            </p:cNvPr>
            <p:cNvSpPr/>
            <p:nvPr/>
          </p:nvSpPr>
          <p:spPr>
            <a:xfrm>
              <a:off x="1600668" y="3689587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타겟 조준 중 대기</a:t>
              </a: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78C4A6A4-279F-AA8C-4580-FAD61EC8D0F2}"/>
                </a:ext>
              </a:extLst>
            </p:cNvPr>
            <p:cNvCxnSpPr>
              <a:cxnSpLocks/>
              <a:stCxn id="27" idx="2"/>
              <a:endCxn id="29" idx="0"/>
            </p:cNvCxnSpPr>
            <p:nvPr/>
          </p:nvCxnSpPr>
          <p:spPr>
            <a:xfrm>
              <a:off x="2355648" y="4026471"/>
              <a:ext cx="0" cy="1423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순서도: 대체 처리 28">
              <a:extLst>
                <a:ext uri="{FF2B5EF4-FFF2-40B4-BE49-F238E27FC236}">
                  <a16:creationId xmlns:a16="http://schemas.microsoft.com/office/drawing/2014/main" id="{4176E894-46FB-631C-60B3-59839B1E15CD}"/>
                </a:ext>
              </a:extLst>
            </p:cNvPr>
            <p:cNvSpPr/>
            <p:nvPr/>
          </p:nvSpPr>
          <p:spPr>
            <a:xfrm>
              <a:off x="1600668" y="4168809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돌격 공격</a:t>
              </a:r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70972ABB-895F-AD89-C5E7-4C28E148835D}"/>
                </a:ext>
              </a:extLst>
            </p:cNvPr>
            <p:cNvCxnSpPr>
              <a:cxnSpLocks/>
              <a:stCxn id="29" idx="2"/>
              <a:endCxn id="33" idx="0"/>
            </p:cNvCxnSpPr>
            <p:nvPr/>
          </p:nvCxnSpPr>
          <p:spPr>
            <a:xfrm>
              <a:off x="2355648" y="4505693"/>
              <a:ext cx="0" cy="1423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순서도: 판단 32">
              <a:extLst>
                <a:ext uri="{FF2B5EF4-FFF2-40B4-BE49-F238E27FC236}">
                  <a16:creationId xmlns:a16="http://schemas.microsoft.com/office/drawing/2014/main" id="{BE8811A7-9473-7623-2AF3-4469614E280E}"/>
                </a:ext>
              </a:extLst>
            </p:cNvPr>
            <p:cNvSpPr/>
            <p:nvPr/>
          </p:nvSpPr>
          <p:spPr>
            <a:xfrm>
              <a:off x="1038675" y="4648031"/>
              <a:ext cx="2633946" cy="685800"/>
            </a:xfrm>
            <a:prstGeom prst="flowChartDecisio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기믹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충돌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753CFCE-4828-0660-C7BB-CE6260FCBB1D}"/>
                </a:ext>
              </a:extLst>
            </p:cNvPr>
            <p:cNvSpPr txBox="1"/>
            <p:nvPr/>
          </p:nvSpPr>
          <p:spPr>
            <a:xfrm>
              <a:off x="2321306" y="5333368"/>
              <a:ext cx="39466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true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B4390F81-CEA4-57E6-02D1-3BC77E2ED523}"/>
                </a:ext>
              </a:extLst>
            </p:cNvPr>
            <p:cNvCxnSpPr>
              <a:cxnSpLocks/>
              <a:stCxn id="33" idx="2"/>
              <a:endCxn id="48" idx="0"/>
            </p:cNvCxnSpPr>
            <p:nvPr/>
          </p:nvCxnSpPr>
          <p:spPr>
            <a:xfrm>
              <a:off x="2355648" y="5333831"/>
              <a:ext cx="0" cy="3041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순서도: 대체 처리 47">
              <a:extLst>
                <a:ext uri="{FF2B5EF4-FFF2-40B4-BE49-F238E27FC236}">
                  <a16:creationId xmlns:a16="http://schemas.microsoft.com/office/drawing/2014/main" id="{42E16DCC-B9D7-A21F-D601-F5475735EEB9}"/>
                </a:ext>
              </a:extLst>
            </p:cNvPr>
            <p:cNvSpPr/>
            <p:nvPr/>
          </p:nvSpPr>
          <p:spPr>
            <a:xfrm>
              <a:off x="1600668" y="5637994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기믹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파괴</a:t>
              </a:r>
            </a:p>
          </p:txBody>
        </p:sp>
        <p:cxnSp>
          <p:nvCxnSpPr>
            <p:cNvPr id="51" name="연결선: 꺾임 50">
              <a:extLst>
                <a:ext uri="{FF2B5EF4-FFF2-40B4-BE49-F238E27FC236}">
                  <a16:creationId xmlns:a16="http://schemas.microsoft.com/office/drawing/2014/main" id="{17E532B0-373D-DE20-E5E8-15760BECFFFA}"/>
                </a:ext>
              </a:extLst>
            </p:cNvPr>
            <p:cNvCxnSpPr>
              <a:cxnSpLocks/>
              <a:stCxn id="48" idx="1"/>
              <a:endCxn id="11" idx="1"/>
            </p:cNvCxnSpPr>
            <p:nvPr/>
          </p:nvCxnSpPr>
          <p:spPr>
            <a:xfrm rot="10800000">
              <a:off x="1038676" y="2494440"/>
              <a:ext cx="561993" cy="3311996"/>
            </a:xfrm>
            <a:prstGeom prst="bentConnector3">
              <a:avLst>
                <a:gd name="adj1" fmla="val 140677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순서도: 대체 처리 53">
              <a:extLst>
                <a:ext uri="{FF2B5EF4-FFF2-40B4-BE49-F238E27FC236}">
                  <a16:creationId xmlns:a16="http://schemas.microsoft.com/office/drawing/2014/main" id="{208622BE-4B1B-6EB4-5378-1989A86F3411}"/>
                </a:ext>
              </a:extLst>
            </p:cNvPr>
            <p:cNvSpPr/>
            <p:nvPr/>
          </p:nvSpPr>
          <p:spPr>
            <a:xfrm>
              <a:off x="4087195" y="2928182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종료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D73E1C7-6BE6-D054-B10D-8964E287ED6A}"/>
                </a:ext>
              </a:extLst>
            </p:cNvPr>
            <p:cNvSpPr txBox="1"/>
            <p:nvPr/>
          </p:nvSpPr>
          <p:spPr>
            <a:xfrm>
              <a:off x="3607690" y="4760099"/>
              <a:ext cx="42030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false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61" name="연결선: 꺾임 60">
              <a:extLst>
                <a:ext uri="{FF2B5EF4-FFF2-40B4-BE49-F238E27FC236}">
                  <a16:creationId xmlns:a16="http://schemas.microsoft.com/office/drawing/2014/main" id="{5FB809B1-8EC8-DD16-F4BF-A6F083500F4E}"/>
                </a:ext>
              </a:extLst>
            </p:cNvPr>
            <p:cNvCxnSpPr>
              <a:cxnSpLocks/>
              <a:stCxn id="33" idx="3"/>
              <a:endCxn id="11" idx="1"/>
            </p:cNvCxnSpPr>
            <p:nvPr/>
          </p:nvCxnSpPr>
          <p:spPr>
            <a:xfrm flipH="1" flipV="1">
              <a:off x="1038675" y="2494440"/>
              <a:ext cx="2633946" cy="2496491"/>
            </a:xfrm>
            <a:prstGeom prst="bentConnector5">
              <a:avLst>
                <a:gd name="adj1" fmla="val -8679"/>
                <a:gd name="adj2" fmla="val -46147"/>
                <a:gd name="adj3" fmla="val 10867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140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76D6934-E85E-2B5C-F414-AFC939B5D152}"/>
              </a:ext>
            </a:extLst>
          </p:cNvPr>
          <p:cNvSpPr/>
          <p:nvPr/>
        </p:nvSpPr>
        <p:spPr>
          <a:xfrm>
            <a:off x="631657" y="920392"/>
            <a:ext cx="1384836" cy="12276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819BE00-3239-4EB8-CB52-5DF022DA3864}"/>
              </a:ext>
            </a:extLst>
          </p:cNvPr>
          <p:cNvSpPr/>
          <p:nvPr/>
        </p:nvSpPr>
        <p:spPr>
          <a:xfrm>
            <a:off x="1979063" y="920391"/>
            <a:ext cx="1923799" cy="25675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1122939-A04C-BA57-C872-06932C9A9F3F}"/>
              </a:ext>
            </a:extLst>
          </p:cNvPr>
          <p:cNvSpPr/>
          <p:nvPr/>
        </p:nvSpPr>
        <p:spPr>
          <a:xfrm>
            <a:off x="1979063" y="3929599"/>
            <a:ext cx="2767974" cy="22007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9D0A96-3753-F3A1-C808-6C9EDC8048CA}"/>
              </a:ext>
            </a:extLst>
          </p:cNvPr>
          <p:cNvSpPr/>
          <p:nvPr/>
        </p:nvSpPr>
        <p:spPr>
          <a:xfrm>
            <a:off x="4747038" y="5029980"/>
            <a:ext cx="1826486" cy="8383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10B3F0F-E612-1FF8-9AAC-0604C7FDEE8B}"/>
              </a:ext>
            </a:extLst>
          </p:cNvPr>
          <p:cNvSpPr/>
          <p:nvPr/>
        </p:nvSpPr>
        <p:spPr>
          <a:xfrm>
            <a:off x="2188661" y="3487950"/>
            <a:ext cx="778501" cy="4416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0E867A-E2C7-AFC1-106D-7652D2D5D777}"/>
              </a:ext>
            </a:extLst>
          </p:cNvPr>
          <p:cNvSpPr/>
          <p:nvPr/>
        </p:nvSpPr>
        <p:spPr>
          <a:xfrm>
            <a:off x="6562742" y="4333821"/>
            <a:ext cx="1826486" cy="17965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DD7D2CB-F85A-EE96-335C-10E3727F6147}"/>
              </a:ext>
            </a:extLst>
          </p:cNvPr>
          <p:cNvSpPr/>
          <p:nvPr/>
        </p:nvSpPr>
        <p:spPr>
          <a:xfrm>
            <a:off x="824410" y="1193616"/>
            <a:ext cx="961900" cy="68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스폰</a:t>
            </a:r>
            <a:endParaRPr lang="ko-KR" altLang="en-US" sz="1100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2EA5259-25EA-3C91-7956-3A18FDD66439}"/>
              </a:ext>
            </a:extLst>
          </p:cNvPr>
          <p:cNvSpPr/>
          <p:nvPr/>
        </p:nvSpPr>
        <p:spPr>
          <a:xfrm>
            <a:off x="2401151" y="1807434"/>
            <a:ext cx="961900" cy="68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First</a:t>
            </a:r>
            <a:endParaRPr lang="ko-KR" altLang="en-US" sz="1100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80D61BA-FDEA-1E0E-4B39-D5DDB7BAB3F8}"/>
              </a:ext>
            </a:extLst>
          </p:cNvPr>
          <p:cNvSpPr/>
          <p:nvPr/>
        </p:nvSpPr>
        <p:spPr>
          <a:xfrm>
            <a:off x="2871895" y="4689387"/>
            <a:ext cx="961900" cy="68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RED</a:t>
            </a:r>
            <a:endParaRPr lang="ko-KR" altLang="en-US" sz="1100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E78656B-54DA-5588-1863-2446CB63F99F}"/>
              </a:ext>
            </a:extLst>
          </p:cNvPr>
          <p:cNvSpPr/>
          <p:nvPr/>
        </p:nvSpPr>
        <p:spPr>
          <a:xfrm>
            <a:off x="7475985" y="3255896"/>
            <a:ext cx="735285" cy="10779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002239F-4242-0735-E2D1-6CD41A68BCBE}"/>
              </a:ext>
            </a:extLst>
          </p:cNvPr>
          <p:cNvSpPr/>
          <p:nvPr/>
        </p:nvSpPr>
        <p:spPr>
          <a:xfrm>
            <a:off x="6562742" y="1459354"/>
            <a:ext cx="1826486" cy="17965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C2BFB25-AA52-16A2-C1EA-8ED5D2C2D2B1}"/>
              </a:ext>
            </a:extLst>
          </p:cNvPr>
          <p:cNvSpPr/>
          <p:nvPr/>
        </p:nvSpPr>
        <p:spPr>
          <a:xfrm>
            <a:off x="8378449" y="5029978"/>
            <a:ext cx="735285" cy="8795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31F552-B932-3430-4A9D-29DE9AC2AE91}"/>
              </a:ext>
            </a:extLst>
          </p:cNvPr>
          <p:cNvSpPr/>
          <p:nvPr/>
        </p:nvSpPr>
        <p:spPr>
          <a:xfrm>
            <a:off x="9092172" y="4333820"/>
            <a:ext cx="1826486" cy="17965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4FAA8CB-ED02-302F-76C8-476907460563}"/>
              </a:ext>
            </a:extLst>
          </p:cNvPr>
          <p:cNvSpPr/>
          <p:nvPr/>
        </p:nvSpPr>
        <p:spPr>
          <a:xfrm>
            <a:off x="7034062" y="4861554"/>
            <a:ext cx="961900" cy="68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GREEN</a:t>
            </a:r>
            <a:endParaRPr lang="ko-KR" altLang="en-US" sz="1100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9F18B0B-F904-24FB-7B26-C41B0F33A2B0}"/>
              </a:ext>
            </a:extLst>
          </p:cNvPr>
          <p:cNvSpPr/>
          <p:nvPr/>
        </p:nvSpPr>
        <p:spPr>
          <a:xfrm>
            <a:off x="7012317" y="1987087"/>
            <a:ext cx="961900" cy="68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WHITE</a:t>
            </a:r>
            <a:endParaRPr lang="ko-KR" altLang="en-US" sz="1100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31E6DAB-F7D5-0DEB-59CF-1C766EC9DF23}"/>
              </a:ext>
            </a:extLst>
          </p:cNvPr>
          <p:cNvSpPr/>
          <p:nvPr/>
        </p:nvSpPr>
        <p:spPr>
          <a:xfrm>
            <a:off x="9535246" y="4913951"/>
            <a:ext cx="961900" cy="68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BLUE</a:t>
            </a:r>
            <a:endParaRPr lang="ko-KR" altLang="en-US" sz="1100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43C7DA5-3DB2-A078-BC78-C48A54A81FE1}"/>
              </a:ext>
            </a:extLst>
          </p:cNvPr>
          <p:cNvSpPr/>
          <p:nvPr/>
        </p:nvSpPr>
        <p:spPr>
          <a:xfrm>
            <a:off x="8378449" y="1796204"/>
            <a:ext cx="1602714" cy="10779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1729233-4AEB-A54E-E1B9-5A4B6960E291}"/>
              </a:ext>
            </a:extLst>
          </p:cNvPr>
          <p:cNvSpPr/>
          <p:nvPr/>
        </p:nvSpPr>
        <p:spPr>
          <a:xfrm>
            <a:off x="8691145" y="2017030"/>
            <a:ext cx="961900" cy="68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보스 포탈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6FBC91-D557-4F2B-A86B-4EC840951946}"/>
              </a:ext>
            </a:extLst>
          </p:cNvPr>
          <p:cNvSpPr txBox="1"/>
          <p:nvPr/>
        </p:nvSpPr>
        <p:spPr>
          <a:xfrm>
            <a:off x="122262" y="234616"/>
            <a:ext cx="692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1 Stage</a:t>
            </a:r>
            <a:endParaRPr lang="ko-KR" altLang="en-US" sz="12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E8AE0B0-DC96-B7A9-72A0-5F3919BE0437}"/>
              </a:ext>
            </a:extLst>
          </p:cNvPr>
          <p:cNvCxnSpPr>
            <a:cxnSpLocks/>
          </p:cNvCxnSpPr>
          <p:nvPr/>
        </p:nvCxnSpPr>
        <p:spPr>
          <a:xfrm>
            <a:off x="1908347" y="1459354"/>
            <a:ext cx="734777" cy="16094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07EDF01-CEAD-FE3F-9664-2890E6EFBF0C}"/>
              </a:ext>
            </a:extLst>
          </p:cNvPr>
          <p:cNvCxnSpPr>
            <a:cxnSpLocks/>
          </p:cNvCxnSpPr>
          <p:nvPr/>
        </p:nvCxnSpPr>
        <p:spPr>
          <a:xfrm>
            <a:off x="2595849" y="3242277"/>
            <a:ext cx="47275" cy="93299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5B5CE5F-7969-FC40-4D3F-0AAAC7942850}"/>
              </a:ext>
            </a:extLst>
          </p:cNvPr>
          <p:cNvCxnSpPr>
            <a:cxnSpLocks/>
          </p:cNvCxnSpPr>
          <p:nvPr/>
        </p:nvCxnSpPr>
        <p:spPr>
          <a:xfrm>
            <a:off x="4210139" y="5411878"/>
            <a:ext cx="244143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04DCE03-FE5B-0A1B-16D6-7B4A511EE43F}"/>
              </a:ext>
            </a:extLst>
          </p:cNvPr>
          <p:cNvCxnSpPr>
            <a:cxnSpLocks/>
          </p:cNvCxnSpPr>
          <p:nvPr/>
        </p:nvCxnSpPr>
        <p:spPr>
          <a:xfrm>
            <a:off x="7951377" y="5732720"/>
            <a:ext cx="149341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4A6385B-F6B5-A1E0-7F46-866FA89C14D7}"/>
              </a:ext>
            </a:extLst>
          </p:cNvPr>
          <p:cNvCxnSpPr>
            <a:cxnSpLocks/>
          </p:cNvCxnSpPr>
          <p:nvPr/>
        </p:nvCxnSpPr>
        <p:spPr>
          <a:xfrm flipH="1">
            <a:off x="8104401" y="5152276"/>
            <a:ext cx="117348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358ABCE-550B-E3E5-220E-5482BCFD156C}"/>
              </a:ext>
            </a:extLst>
          </p:cNvPr>
          <p:cNvCxnSpPr>
            <a:cxnSpLocks/>
          </p:cNvCxnSpPr>
          <p:nvPr/>
        </p:nvCxnSpPr>
        <p:spPr>
          <a:xfrm flipV="1">
            <a:off x="7896057" y="3009341"/>
            <a:ext cx="55320" cy="145457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693DA41-84EC-AC5A-9FD6-3C4A1B245F7F}"/>
              </a:ext>
            </a:extLst>
          </p:cNvPr>
          <p:cNvCxnSpPr>
            <a:cxnSpLocks/>
          </p:cNvCxnSpPr>
          <p:nvPr/>
        </p:nvCxnSpPr>
        <p:spPr>
          <a:xfrm flipV="1">
            <a:off x="7997042" y="2509252"/>
            <a:ext cx="562470" cy="31804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A98EA78-38CB-04D3-F9B7-D6063ED0C334}"/>
              </a:ext>
            </a:extLst>
          </p:cNvPr>
          <p:cNvCxnSpPr>
            <a:cxnSpLocks/>
          </p:cNvCxnSpPr>
          <p:nvPr/>
        </p:nvCxnSpPr>
        <p:spPr>
          <a:xfrm flipH="1">
            <a:off x="7594140" y="3003588"/>
            <a:ext cx="59264" cy="1667987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984D553-43E9-4594-E63B-BAF3A88DADE1}"/>
              </a:ext>
            </a:extLst>
          </p:cNvPr>
          <p:cNvCxnSpPr>
            <a:cxnSpLocks/>
          </p:cNvCxnSpPr>
          <p:nvPr/>
        </p:nvCxnSpPr>
        <p:spPr>
          <a:xfrm>
            <a:off x="7944689" y="5581541"/>
            <a:ext cx="1590557" cy="13597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720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E70F56B-8939-D015-A7CC-A4B906D0B86C}"/>
              </a:ext>
            </a:extLst>
          </p:cNvPr>
          <p:cNvSpPr/>
          <p:nvPr/>
        </p:nvSpPr>
        <p:spPr>
          <a:xfrm>
            <a:off x="499310" y="2761223"/>
            <a:ext cx="1384836" cy="12276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38789C7-9AE2-43A8-2120-810E66B3ECE2}"/>
              </a:ext>
            </a:extLst>
          </p:cNvPr>
          <p:cNvSpPr/>
          <p:nvPr/>
        </p:nvSpPr>
        <p:spPr>
          <a:xfrm>
            <a:off x="692063" y="3034447"/>
            <a:ext cx="961900" cy="68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스폰</a:t>
            </a:r>
            <a:endParaRPr lang="ko-KR" altLang="en-US" sz="1100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6046D40-7B24-AA8C-B9F3-F4BA117EB820}"/>
              </a:ext>
            </a:extLst>
          </p:cNvPr>
          <p:cNvSpPr/>
          <p:nvPr/>
        </p:nvSpPr>
        <p:spPr>
          <a:xfrm>
            <a:off x="1884146" y="3094915"/>
            <a:ext cx="1641107" cy="5602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0DBDF3B-4328-72B3-FE07-ACE1883CB129}"/>
              </a:ext>
            </a:extLst>
          </p:cNvPr>
          <p:cNvSpPr/>
          <p:nvPr/>
        </p:nvSpPr>
        <p:spPr>
          <a:xfrm>
            <a:off x="3487556" y="1262104"/>
            <a:ext cx="4045418" cy="40438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19596D5-2520-4A95-61D4-4057ACE84010}"/>
              </a:ext>
            </a:extLst>
          </p:cNvPr>
          <p:cNvSpPr/>
          <p:nvPr/>
        </p:nvSpPr>
        <p:spPr>
          <a:xfrm>
            <a:off x="4971295" y="2943420"/>
            <a:ext cx="961900" cy="68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보스 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BBE432-2435-B80F-FCFA-1FB976C584B8}"/>
              </a:ext>
            </a:extLst>
          </p:cNvPr>
          <p:cNvSpPr txBox="1"/>
          <p:nvPr/>
        </p:nvSpPr>
        <p:spPr>
          <a:xfrm>
            <a:off x="122262" y="234616"/>
            <a:ext cx="705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2 Stage</a:t>
            </a:r>
            <a:endParaRPr lang="ko-KR" altLang="en-US" sz="12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9626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폭발: 8pt 23">
            <a:extLst>
              <a:ext uri="{FF2B5EF4-FFF2-40B4-BE49-F238E27FC236}">
                <a16:creationId xmlns:a16="http://schemas.microsoft.com/office/drawing/2014/main" id="{57B572B4-11CA-3D2D-524D-99561535FCFE}"/>
              </a:ext>
            </a:extLst>
          </p:cNvPr>
          <p:cNvSpPr/>
          <p:nvPr/>
        </p:nvSpPr>
        <p:spPr>
          <a:xfrm>
            <a:off x="557134" y="6293764"/>
            <a:ext cx="313975" cy="369048"/>
          </a:xfrm>
          <a:prstGeom prst="irregularSeal1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25621BCD-3615-542B-F4F0-5CDEE5BBA8BA}"/>
              </a:ext>
            </a:extLst>
          </p:cNvPr>
          <p:cNvGrpSpPr/>
          <p:nvPr/>
        </p:nvGrpSpPr>
        <p:grpSpPr>
          <a:xfrm>
            <a:off x="272886" y="238098"/>
            <a:ext cx="4193005" cy="5781174"/>
            <a:chOff x="272886" y="238098"/>
            <a:chExt cx="4193005" cy="5781174"/>
          </a:xfrm>
        </p:grpSpPr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9C355B58-1F3E-FE7A-0847-31F4338D7427}"/>
                </a:ext>
              </a:extLst>
            </p:cNvPr>
            <p:cNvSpPr/>
            <p:nvPr/>
          </p:nvSpPr>
          <p:spPr>
            <a:xfrm>
              <a:off x="272886" y="238098"/>
              <a:ext cx="4193005" cy="578117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폭발: 8pt 50">
              <a:extLst>
                <a:ext uri="{FF2B5EF4-FFF2-40B4-BE49-F238E27FC236}">
                  <a16:creationId xmlns:a16="http://schemas.microsoft.com/office/drawing/2014/main" id="{B71B76CB-CE5A-E7B5-36B9-841394A8A530}"/>
                </a:ext>
              </a:extLst>
            </p:cNvPr>
            <p:cNvSpPr/>
            <p:nvPr/>
          </p:nvSpPr>
          <p:spPr>
            <a:xfrm>
              <a:off x="1955402" y="431513"/>
              <a:ext cx="773968" cy="773968"/>
            </a:xfrm>
            <a:prstGeom prst="irregularSeal1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BE9BCEC-A470-2668-B521-1AFC27C90894}"/>
                </a:ext>
              </a:extLst>
            </p:cNvPr>
            <p:cNvGrpSpPr/>
            <p:nvPr/>
          </p:nvGrpSpPr>
          <p:grpSpPr>
            <a:xfrm>
              <a:off x="2083816" y="1047367"/>
              <a:ext cx="531062" cy="691867"/>
              <a:chOff x="1865021" y="2124792"/>
              <a:chExt cx="631904" cy="823243"/>
            </a:xfrm>
          </p:grpSpPr>
          <p:sp>
            <p:nvSpPr>
              <p:cNvPr id="3" name="내용 개체 틀 38" descr="단색으로 채워진 악마 얼굴 단색으로 채워진">
                <a:extLst>
                  <a:ext uri="{FF2B5EF4-FFF2-40B4-BE49-F238E27FC236}">
                    <a16:creationId xmlns:a16="http://schemas.microsoft.com/office/drawing/2014/main" id="{1C04715D-4288-90E9-7997-BA7A9F4A6C2B}"/>
                  </a:ext>
                </a:extLst>
              </p:cNvPr>
              <p:cNvSpPr/>
              <p:nvPr/>
            </p:nvSpPr>
            <p:spPr>
              <a:xfrm>
                <a:off x="1925137" y="2124792"/>
                <a:ext cx="511672" cy="550914"/>
              </a:xfrm>
              <a:custGeom>
                <a:avLst/>
                <a:gdLst>
                  <a:gd name="connsiteX0" fmla="*/ 566293 w 571014"/>
                  <a:gd name="connsiteY0" fmla="*/ 70447 h 614808"/>
                  <a:gd name="connsiteX1" fmla="*/ 537014 w 571014"/>
                  <a:gd name="connsiteY1" fmla="*/ 6033 h 614808"/>
                  <a:gd name="connsiteX2" fmla="*/ 516565 w 571014"/>
                  <a:gd name="connsiteY2" fmla="*/ 2799 h 614808"/>
                  <a:gd name="connsiteX3" fmla="*/ 510589 w 571014"/>
                  <a:gd name="connsiteY3" fmla="*/ 13353 h 614808"/>
                  <a:gd name="connsiteX4" fmla="*/ 432415 w 571014"/>
                  <a:gd name="connsiteY4" fmla="*/ 100604 h 614808"/>
                  <a:gd name="connsiteX5" fmla="*/ 138600 w 571014"/>
                  <a:gd name="connsiteY5" fmla="*/ 100604 h 614808"/>
                  <a:gd name="connsiteX6" fmla="*/ 60425 w 571014"/>
                  <a:gd name="connsiteY6" fmla="*/ 13719 h 614808"/>
                  <a:gd name="connsiteX7" fmla="*/ 44554 w 571014"/>
                  <a:gd name="connsiteY7" fmla="*/ 424 h 614808"/>
                  <a:gd name="connsiteX8" fmla="*/ 34001 w 571014"/>
                  <a:gd name="connsiteY8" fmla="*/ 6399 h 614808"/>
                  <a:gd name="connsiteX9" fmla="*/ 4722 w 571014"/>
                  <a:gd name="connsiteY9" fmla="*/ 70813 h 614808"/>
                  <a:gd name="connsiteX10" fmla="*/ 36636 w 571014"/>
                  <a:gd name="connsiteY10" fmla="*/ 212377 h 614808"/>
                  <a:gd name="connsiteX11" fmla="*/ 161287 w 571014"/>
                  <a:gd name="connsiteY11" fmla="*/ 585469 h 614808"/>
                  <a:gd name="connsiteX12" fmla="*/ 534379 w 571014"/>
                  <a:gd name="connsiteY12" fmla="*/ 460817 h 614808"/>
                  <a:gd name="connsiteX13" fmla="*/ 534379 w 571014"/>
                  <a:gd name="connsiteY13" fmla="*/ 212377 h 614808"/>
                  <a:gd name="connsiteX14" fmla="*/ 566293 w 571014"/>
                  <a:gd name="connsiteY14" fmla="*/ 70447 h 614808"/>
                  <a:gd name="connsiteX15" fmla="*/ 325839 w 571014"/>
                  <a:gd name="connsiteY15" fmla="*/ 217720 h 614808"/>
                  <a:gd name="connsiteX16" fmla="*/ 407820 w 571014"/>
                  <a:gd name="connsiteY16" fmla="*/ 180389 h 614808"/>
                  <a:gd name="connsiteX17" fmla="*/ 436367 w 571014"/>
                  <a:gd name="connsiteY17" fmla="*/ 184049 h 614808"/>
                  <a:gd name="connsiteX18" fmla="*/ 446138 w 571014"/>
                  <a:gd name="connsiteY18" fmla="*/ 200760 h 614808"/>
                  <a:gd name="connsiteX19" fmla="*/ 445883 w 571014"/>
                  <a:gd name="connsiteY19" fmla="*/ 201617 h 614808"/>
                  <a:gd name="connsiteX20" fmla="*/ 427953 w 571014"/>
                  <a:gd name="connsiteY20" fmla="*/ 211969 h 614808"/>
                  <a:gd name="connsiteX21" fmla="*/ 427584 w 571014"/>
                  <a:gd name="connsiteY21" fmla="*/ 211864 h 614808"/>
                  <a:gd name="connsiteX22" fmla="*/ 347798 w 571014"/>
                  <a:gd name="connsiteY22" fmla="*/ 236751 h 614808"/>
                  <a:gd name="connsiteX23" fmla="*/ 327484 w 571014"/>
                  <a:gd name="connsiteY23" fmla="*/ 240744 h 614808"/>
                  <a:gd name="connsiteX24" fmla="*/ 323490 w 571014"/>
                  <a:gd name="connsiteY24" fmla="*/ 220430 h 614808"/>
                  <a:gd name="connsiteX25" fmla="*/ 325839 w 571014"/>
                  <a:gd name="connsiteY25" fmla="*/ 217720 h 614808"/>
                  <a:gd name="connsiteX26" fmla="*/ 245322 w 571014"/>
                  <a:gd name="connsiteY26" fmla="*/ 217720 h 614808"/>
                  <a:gd name="connsiteX27" fmla="*/ 246387 w 571014"/>
                  <a:gd name="connsiteY27" fmla="*/ 238396 h 614808"/>
                  <a:gd name="connsiteX28" fmla="*/ 225711 w 571014"/>
                  <a:gd name="connsiteY28" fmla="*/ 239461 h 614808"/>
                  <a:gd name="connsiteX29" fmla="*/ 223362 w 571014"/>
                  <a:gd name="connsiteY29" fmla="*/ 236751 h 614808"/>
                  <a:gd name="connsiteX30" fmla="*/ 143577 w 571014"/>
                  <a:gd name="connsiteY30" fmla="*/ 211864 h 614808"/>
                  <a:gd name="connsiteX31" fmla="*/ 125383 w 571014"/>
                  <a:gd name="connsiteY31" fmla="*/ 201986 h 614808"/>
                  <a:gd name="connsiteX32" fmla="*/ 125278 w 571014"/>
                  <a:gd name="connsiteY32" fmla="*/ 201617 h 614808"/>
                  <a:gd name="connsiteX33" fmla="*/ 133937 w 571014"/>
                  <a:gd name="connsiteY33" fmla="*/ 184304 h 614808"/>
                  <a:gd name="connsiteX34" fmla="*/ 134794 w 571014"/>
                  <a:gd name="connsiteY34" fmla="*/ 184049 h 614808"/>
                  <a:gd name="connsiteX35" fmla="*/ 163341 w 571014"/>
                  <a:gd name="connsiteY35" fmla="*/ 180389 h 614808"/>
                  <a:gd name="connsiteX36" fmla="*/ 245395 w 571014"/>
                  <a:gd name="connsiteY36" fmla="*/ 217720 h 614808"/>
                  <a:gd name="connsiteX37" fmla="*/ 124473 w 571014"/>
                  <a:gd name="connsiteY37" fmla="*/ 292894 h 614808"/>
                  <a:gd name="connsiteX38" fmla="*/ 168391 w 571014"/>
                  <a:gd name="connsiteY38" fmla="*/ 248975 h 614808"/>
                  <a:gd name="connsiteX39" fmla="*/ 212310 w 571014"/>
                  <a:gd name="connsiteY39" fmla="*/ 292894 h 614808"/>
                  <a:gd name="connsiteX40" fmla="*/ 168391 w 571014"/>
                  <a:gd name="connsiteY40" fmla="*/ 336812 h 614808"/>
                  <a:gd name="connsiteX41" fmla="*/ 124473 w 571014"/>
                  <a:gd name="connsiteY41" fmla="*/ 292894 h 614808"/>
                  <a:gd name="connsiteX42" fmla="*/ 430658 w 571014"/>
                  <a:gd name="connsiteY42" fmla="*/ 455539 h 614808"/>
                  <a:gd name="connsiteX43" fmla="*/ 174071 w 571014"/>
                  <a:gd name="connsiteY43" fmla="*/ 489253 h 614808"/>
                  <a:gd name="connsiteX44" fmla="*/ 140357 w 571014"/>
                  <a:gd name="connsiteY44" fmla="*/ 455539 h 614808"/>
                  <a:gd name="connsiteX45" fmla="*/ 143028 w 571014"/>
                  <a:gd name="connsiteY45" fmla="*/ 435007 h 614808"/>
                  <a:gd name="connsiteX46" fmla="*/ 163560 w 571014"/>
                  <a:gd name="connsiteY46" fmla="*/ 437678 h 614808"/>
                  <a:gd name="connsiteX47" fmla="*/ 379087 w 571014"/>
                  <a:gd name="connsiteY47" fmla="*/ 466046 h 614808"/>
                  <a:gd name="connsiteX48" fmla="*/ 407454 w 571014"/>
                  <a:gd name="connsiteY48" fmla="*/ 437678 h 614808"/>
                  <a:gd name="connsiteX49" fmla="*/ 427986 w 571014"/>
                  <a:gd name="connsiteY49" fmla="*/ 435007 h 614808"/>
                  <a:gd name="connsiteX50" fmla="*/ 430658 w 571014"/>
                  <a:gd name="connsiteY50" fmla="*/ 455539 h 614808"/>
                  <a:gd name="connsiteX51" fmla="*/ 402623 w 571014"/>
                  <a:gd name="connsiteY51" fmla="*/ 336812 h 614808"/>
                  <a:gd name="connsiteX52" fmla="*/ 358705 w 571014"/>
                  <a:gd name="connsiteY52" fmla="*/ 292894 h 614808"/>
                  <a:gd name="connsiteX53" fmla="*/ 402623 w 571014"/>
                  <a:gd name="connsiteY53" fmla="*/ 248975 h 614808"/>
                  <a:gd name="connsiteX54" fmla="*/ 446542 w 571014"/>
                  <a:gd name="connsiteY54" fmla="*/ 292894 h 614808"/>
                  <a:gd name="connsiteX55" fmla="*/ 402623 w 571014"/>
                  <a:gd name="connsiteY55" fmla="*/ 336812 h 614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571014" h="614808">
                    <a:moveTo>
                      <a:pt x="566293" y="70447"/>
                    </a:moveTo>
                    <a:cubicBezTo>
                      <a:pt x="560974" y="47222"/>
                      <a:pt x="551015" y="25312"/>
                      <a:pt x="537014" y="6033"/>
                    </a:cubicBezTo>
                    <a:cubicBezTo>
                      <a:pt x="532260" y="-507"/>
                      <a:pt x="523105" y="-1955"/>
                      <a:pt x="516565" y="2799"/>
                    </a:cubicBezTo>
                    <a:cubicBezTo>
                      <a:pt x="513141" y="5288"/>
                      <a:pt x="510962" y="9136"/>
                      <a:pt x="510589" y="13353"/>
                    </a:cubicBezTo>
                    <a:cubicBezTo>
                      <a:pt x="507644" y="56931"/>
                      <a:pt x="475409" y="92909"/>
                      <a:pt x="432415" y="100604"/>
                    </a:cubicBezTo>
                    <a:cubicBezTo>
                      <a:pt x="342466" y="44657"/>
                      <a:pt x="228549" y="44657"/>
                      <a:pt x="138600" y="100604"/>
                    </a:cubicBezTo>
                    <a:cubicBezTo>
                      <a:pt x="95729" y="92943"/>
                      <a:pt x="63531" y="57157"/>
                      <a:pt x="60425" y="13719"/>
                    </a:cubicBezTo>
                    <a:cubicBezTo>
                      <a:pt x="59713" y="5665"/>
                      <a:pt x="52608" y="-288"/>
                      <a:pt x="44554" y="424"/>
                    </a:cubicBezTo>
                    <a:cubicBezTo>
                      <a:pt x="40338" y="796"/>
                      <a:pt x="36489" y="2975"/>
                      <a:pt x="34001" y="6399"/>
                    </a:cubicBezTo>
                    <a:cubicBezTo>
                      <a:pt x="19999" y="25678"/>
                      <a:pt x="10041" y="47588"/>
                      <a:pt x="4722" y="70813"/>
                    </a:cubicBezTo>
                    <a:cubicBezTo>
                      <a:pt x="-7795" y="124540"/>
                      <a:pt x="5161" y="177901"/>
                      <a:pt x="36636" y="212377"/>
                    </a:cubicBezTo>
                    <a:cubicBezTo>
                      <a:pt x="-31969" y="349825"/>
                      <a:pt x="23839" y="516864"/>
                      <a:pt x="161287" y="585469"/>
                    </a:cubicBezTo>
                    <a:cubicBezTo>
                      <a:pt x="298735" y="654073"/>
                      <a:pt x="465774" y="598265"/>
                      <a:pt x="534379" y="460817"/>
                    </a:cubicBezTo>
                    <a:cubicBezTo>
                      <a:pt x="573417" y="382605"/>
                      <a:pt x="573417" y="290590"/>
                      <a:pt x="534379" y="212377"/>
                    </a:cubicBezTo>
                    <a:cubicBezTo>
                      <a:pt x="565854" y="177901"/>
                      <a:pt x="578810" y="124540"/>
                      <a:pt x="566293" y="70447"/>
                    </a:cubicBezTo>
                    <a:close/>
                    <a:moveTo>
                      <a:pt x="325839" y="217720"/>
                    </a:moveTo>
                    <a:cubicBezTo>
                      <a:pt x="346218" y="193655"/>
                      <a:pt x="376289" y="179962"/>
                      <a:pt x="407820" y="180389"/>
                    </a:cubicBezTo>
                    <a:cubicBezTo>
                      <a:pt x="417469" y="180108"/>
                      <a:pt x="427102" y="181343"/>
                      <a:pt x="436367" y="184049"/>
                    </a:cubicBezTo>
                    <a:cubicBezTo>
                      <a:pt x="443680" y="185965"/>
                      <a:pt x="448054" y="193448"/>
                      <a:pt x="446138" y="200760"/>
                    </a:cubicBezTo>
                    <a:cubicBezTo>
                      <a:pt x="446062" y="201049"/>
                      <a:pt x="445977" y="201334"/>
                      <a:pt x="445883" y="201617"/>
                    </a:cubicBezTo>
                    <a:cubicBezTo>
                      <a:pt x="443790" y="209426"/>
                      <a:pt x="435763" y="214061"/>
                      <a:pt x="427953" y="211969"/>
                    </a:cubicBezTo>
                    <a:cubicBezTo>
                      <a:pt x="427829" y="211935"/>
                      <a:pt x="427707" y="211901"/>
                      <a:pt x="427584" y="211864"/>
                    </a:cubicBezTo>
                    <a:cubicBezTo>
                      <a:pt x="398417" y="204219"/>
                      <a:pt x="367446" y="213881"/>
                      <a:pt x="347798" y="236751"/>
                    </a:cubicBezTo>
                    <a:cubicBezTo>
                      <a:pt x="343291" y="243464"/>
                      <a:pt x="334196" y="245252"/>
                      <a:pt x="327484" y="240744"/>
                    </a:cubicBezTo>
                    <a:cubicBezTo>
                      <a:pt x="320771" y="236238"/>
                      <a:pt x="318983" y="227142"/>
                      <a:pt x="323490" y="220430"/>
                    </a:cubicBezTo>
                    <a:cubicBezTo>
                      <a:pt x="324159" y="219434"/>
                      <a:pt x="324948" y="218524"/>
                      <a:pt x="325839" y="217720"/>
                    </a:cubicBezTo>
                    <a:close/>
                    <a:moveTo>
                      <a:pt x="245322" y="217720"/>
                    </a:moveTo>
                    <a:cubicBezTo>
                      <a:pt x="251325" y="223135"/>
                      <a:pt x="251803" y="232392"/>
                      <a:pt x="246387" y="238396"/>
                    </a:cubicBezTo>
                    <a:cubicBezTo>
                      <a:pt x="240972" y="244400"/>
                      <a:pt x="231715" y="244876"/>
                      <a:pt x="225711" y="239461"/>
                    </a:cubicBezTo>
                    <a:cubicBezTo>
                      <a:pt x="224820" y="238657"/>
                      <a:pt x="224032" y="237748"/>
                      <a:pt x="223362" y="236751"/>
                    </a:cubicBezTo>
                    <a:cubicBezTo>
                      <a:pt x="203715" y="213881"/>
                      <a:pt x="172744" y="204219"/>
                      <a:pt x="143577" y="211864"/>
                    </a:cubicBezTo>
                    <a:cubicBezTo>
                      <a:pt x="135825" y="214161"/>
                      <a:pt x="127679" y="209739"/>
                      <a:pt x="125383" y="201986"/>
                    </a:cubicBezTo>
                    <a:cubicBezTo>
                      <a:pt x="125346" y="201864"/>
                      <a:pt x="125311" y="201740"/>
                      <a:pt x="125278" y="201617"/>
                    </a:cubicBezTo>
                    <a:cubicBezTo>
                      <a:pt x="122888" y="194445"/>
                      <a:pt x="126765" y="186693"/>
                      <a:pt x="133937" y="184304"/>
                    </a:cubicBezTo>
                    <a:cubicBezTo>
                      <a:pt x="134220" y="184209"/>
                      <a:pt x="134505" y="184125"/>
                      <a:pt x="134794" y="184049"/>
                    </a:cubicBezTo>
                    <a:cubicBezTo>
                      <a:pt x="144059" y="181343"/>
                      <a:pt x="153692" y="180108"/>
                      <a:pt x="163341" y="180389"/>
                    </a:cubicBezTo>
                    <a:cubicBezTo>
                      <a:pt x="194897" y="179940"/>
                      <a:pt x="225000" y="193635"/>
                      <a:pt x="245395" y="217720"/>
                    </a:cubicBezTo>
                    <a:close/>
                    <a:moveTo>
                      <a:pt x="124473" y="292894"/>
                    </a:moveTo>
                    <a:cubicBezTo>
                      <a:pt x="124473" y="268638"/>
                      <a:pt x="144136" y="248975"/>
                      <a:pt x="168391" y="248975"/>
                    </a:cubicBezTo>
                    <a:cubicBezTo>
                      <a:pt x="192647" y="248975"/>
                      <a:pt x="212310" y="268638"/>
                      <a:pt x="212310" y="292894"/>
                    </a:cubicBezTo>
                    <a:cubicBezTo>
                      <a:pt x="212310" y="317149"/>
                      <a:pt x="192647" y="336812"/>
                      <a:pt x="168391" y="336812"/>
                    </a:cubicBezTo>
                    <a:cubicBezTo>
                      <a:pt x="144136" y="336812"/>
                      <a:pt x="124473" y="317149"/>
                      <a:pt x="124473" y="292894"/>
                    </a:cubicBezTo>
                    <a:close/>
                    <a:moveTo>
                      <a:pt x="430658" y="455539"/>
                    </a:moveTo>
                    <a:cubicBezTo>
                      <a:pt x="369113" y="535703"/>
                      <a:pt x="254236" y="550798"/>
                      <a:pt x="174071" y="489253"/>
                    </a:cubicBezTo>
                    <a:cubicBezTo>
                      <a:pt x="161410" y="479534"/>
                      <a:pt x="150076" y="468199"/>
                      <a:pt x="140357" y="455539"/>
                    </a:cubicBezTo>
                    <a:cubicBezTo>
                      <a:pt x="135424" y="449131"/>
                      <a:pt x="136621" y="439939"/>
                      <a:pt x="143028" y="435007"/>
                    </a:cubicBezTo>
                    <a:cubicBezTo>
                      <a:pt x="149436" y="430075"/>
                      <a:pt x="158628" y="431271"/>
                      <a:pt x="163560" y="437678"/>
                    </a:cubicBezTo>
                    <a:cubicBezTo>
                      <a:pt x="215243" y="505028"/>
                      <a:pt x="311738" y="517729"/>
                      <a:pt x="379087" y="466046"/>
                    </a:cubicBezTo>
                    <a:cubicBezTo>
                      <a:pt x="389741" y="457870"/>
                      <a:pt x="399278" y="448333"/>
                      <a:pt x="407454" y="437678"/>
                    </a:cubicBezTo>
                    <a:cubicBezTo>
                      <a:pt x="412386" y="431271"/>
                      <a:pt x="421578" y="430075"/>
                      <a:pt x="427986" y="435007"/>
                    </a:cubicBezTo>
                    <a:cubicBezTo>
                      <a:pt x="434394" y="439939"/>
                      <a:pt x="435590" y="449131"/>
                      <a:pt x="430658" y="455539"/>
                    </a:cubicBezTo>
                    <a:close/>
                    <a:moveTo>
                      <a:pt x="402623" y="336812"/>
                    </a:moveTo>
                    <a:cubicBezTo>
                      <a:pt x="378368" y="336812"/>
                      <a:pt x="358705" y="317149"/>
                      <a:pt x="358705" y="292894"/>
                    </a:cubicBezTo>
                    <a:cubicBezTo>
                      <a:pt x="358705" y="268638"/>
                      <a:pt x="378368" y="248975"/>
                      <a:pt x="402623" y="248975"/>
                    </a:cubicBezTo>
                    <a:cubicBezTo>
                      <a:pt x="426879" y="248975"/>
                      <a:pt x="446542" y="268638"/>
                      <a:pt x="446542" y="292894"/>
                    </a:cubicBezTo>
                    <a:cubicBezTo>
                      <a:pt x="446542" y="317149"/>
                      <a:pt x="426879" y="336812"/>
                      <a:pt x="402623" y="336812"/>
                    </a:cubicBezTo>
                    <a:close/>
                  </a:path>
                </a:pathLst>
              </a:custGeom>
              <a:solidFill>
                <a:schemeClr val="tx1"/>
              </a:solidFill>
              <a:ln w="72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9E10376-39FC-929A-4075-7688051A1BC1}"/>
                  </a:ext>
                </a:extLst>
              </p:cNvPr>
              <p:cNvSpPr txBox="1"/>
              <p:nvPr/>
            </p:nvSpPr>
            <p:spPr>
              <a:xfrm>
                <a:off x="1865021" y="2640258"/>
                <a:ext cx="6319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Microsoft GothicNeo Light" panose="020B0300000101010101" pitchFamily="50" charset="-127"/>
                    <a:ea typeface="Microsoft GothicNeo Light" panose="020B0300000101010101" pitchFamily="50" charset="-127"/>
                    <a:cs typeface="Microsoft GothicNeo Light" panose="020B0300000101010101" pitchFamily="50" charset="-127"/>
                  </a:rPr>
                  <a:t>BOSS</a:t>
                </a:r>
                <a:endParaRPr lang="ko-KR" altLang="en-US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endParaRPr>
              </a:p>
            </p:txBody>
          </p: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37F7A15D-1FB3-1884-8F1B-5217AB86E2A6}"/>
                </a:ext>
              </a:extLst>
            </p:cNvPr>
            <p:cNvGrpSpPr/>
            <p:nvPr/>
          </p:nvGrpSpPr>
          <p:grpSpPr>
            <a:xfrm>
              <a:off x="692125" y="3209396"/>
              <a:ext cx="694421" cy="1108014"/>
              <a:chOff x="764582" y="2571750"/>
              <a:chExt cx="694421" cy="1108014"/>
            </a:xfrm>
          </p:grpSpPr>
          <p:pic>
            <p:nvPicPr>
              <p:cNvPr id="6" name="그래픽 5" descr="사용자 단색으로 채워진">
                <a:extLst>
                  <a:ext uri="{FF2B5EF4-FFF2-40B4-BE49-F238E27FC236}">
                    <a16:creationId xmlns:a16="http://schemas.microsoft.com/office/drawing/2014/main" id="{E42BF17A-C480-AEDF-F46C-DD9FF24DF6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80085" y="2841688"/>
                <a:ext cx="663414" cy="663414"/>
              </a:xfrm>
              <a:prstGeom prst="rect">
                <a:avLst/>
              </a:prstGeom>
            </p:spPr>
          </p:pic>
          <p:sp>
            <p:nvSpPr>
              <p:cNvPr id="7" name="Google Shape;80;p14">
                <a:extLst>
                  <a:ext uri="{FF2B5EF4-FFF2-40B4-BE49-F238E27FC236}">
                    <a16:creationId xmlns:a16="http://schemas.microsoft.com/office/drawing/2014/main" id="{F38A667F-695A-636B-A6A2-386C79D31CFF}"/>
                  </a:ext>
                </a:extLst>
              </p:cNvPr>
              <p:cNvSpPr/>
              <p:nvPr/>
            </p:nvSpPr>
            <p:spPr>
              <a:xfrm>
                <a:off x="943566" y="2571750"/>
                <a:ext cx="336452" cy="329495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B9AB26-E95B-9F93-C041-84A09A5B44C3}"/>
                  </a:ext>
                </a:extLst>
              </p:cNvPr>
              <p:cNvSpPr txBox="1"/>
              <p:nvPr/>
            </p:nvSpPr>
            <p:spPr>
              <a:xfrm>
                <a:off x="764582" y="3371987"/>
                <a:ext cx="6944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Microsoft GothicNeo Light" panose="020B0300000101010101" pitchFamily="50" charset="-127"/>
                    <a:ea typeface="Microsoft GothicNeo Light" panose="020B0300000101010101" pitchFamily="50" charset="-127"/>
                    <a:cs typeface="Microsoft GothicNeo Light" panose="020B0300000101010101" pitchFamily="50" charset="-127"/>
                  </a:rPr>
                  <a:t>USER1</a:t>
                </a:r>
                <a:endParaRPr lang="ko-KR" altLang="en-US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CB2B74BF-C4A6-4ACF-E6FD-EC8820D0A514}"/>
                </a:ext>
              </a:extLst>
            </p:cNvPr>
            <p:cNvGrpSpPr/>
            <p:nvPr/>
          </p:nvGrpSpPr>
          <p:grpSpPr>
            <a:xfrm>
              <a:off x="1988764" y="4594861"/>
              <a:ext cx="707245" cy="1108014"/>
              <a:chOff x="758170" y="2571750"/>
              <a:chExt cx="707245" cy="1108014"/>
            </a:xfrm>
          </p:grpSpPr>
          <p:pic>
            <p:nvPicPr>
              <p:cNvPr id="10" name="그래픽 9" descr="사용자 단색으로 채워진">
                <a:extLst>
                  <a:ext uri="{FF2B5EF4-FFF2-40B4-BE49-F238E27FC236}">
                    <a16:creationId xmlns:a16="http://schemas.microsoft.com/office/drawing/2014/main" id="{541EB1C7-EBEC-51BA-BC19-A1172ADCFD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80085" y="2841688"/>
                <a:ext cx="663414" cy="663414"/>
              </a:xfrm>
              <a:prstGeom prst="rect">
                <a:avLst/>
              </a:prstGeom>
            </p:spPr>
          </p:pic>
          <p:sp>
            <p:nvSpPr>
              <p:cNvPr id="11" name="Google Shape;80;p14">
                <a:extLst>
                  <a:ext uri="{FF2B5EF4-FFF2-40B4-BE49-F238E27FC236}">
                    <a16:creationId xmlns:a16="http://schemas.microsoft.com/office/drawing/2014/main" id="{5E7ED806-14B2-C8B3-3EEF-93B16538F5B4}"/>
                  </a:ext>
                </a:extLst>
              </p:cNvPr>
              <p:cNvSpPr/>
              <p:nvPr/>
            </p:nvSpPr>
            <p:spPr>
              <a:xfrm>
                <a:off x="943566" y="2571750"/>
                <a:ext cx="336452" cy="329495"/>
              </a:xfrm>
              <a:prstGeom prst="ellipse">
                <a:avLst/>
              </a:prstGeom>
              <a:solidFill>
                <a:srgbClr val="FF0000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2F01BED-BD1B-3C71-CA44-12690A3AEED5}"/>
                  </a:ext>
                </a:extLst>
              </p:cNvPr>
              <p:cNvSpPr txBox="1"/>
              <p:nvPr/>
            </p:nvSpPr>
            <p:spPr>
              <a:xfrm>
                <a:off x="758170" y="3371987"/>
                <a:ext cx="7072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Microsoft GothicNeo Light" panose="020B0300000101010101" pitchFamily="50" charset="-127"/>
                    <a:ea typeface="Microsoft GothicNeo Light" panose="020B0300000101010101" pitchFamily="50" charset="-127"/>
                    <a:cs typeface="Microsoft GothicNeo Light" panose="020B0300000101010101" pitchFamily="50" charset="-127"/>
                  </a:rPr>
                  <a:t>USER2</a:t>
                </a:r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3124089-C422-4E20-3C84-5CDCB648CBD0}"/>
                </a:ext>
              </a:extLst>
            </p:cNvPr>
            <p:cNvGrpSpPr/>
            <p:nvPr/>
          </p:nvGrpSpPr>
          <p:grpSpPr>
            <a:xfrm>
              <a:off x="3554141" y="1161080"/>
              <a:ext cx="707245" cy="1108014"/>
              <a:chOff x="758170" y="2571750"/>
              <a:chExt cx="707245" cy="1108014"/>
            </a:xfrm>
          </p:grpSpPr>
          <p:pic>
            <p:nvPicPr>
              <p:cNvPr id="14" name="그래픽 13" descr="사용자 단색으로 채워진">
                <a:extLst>
                  <a:ext uri="{FF2B5EF4-FFF2-40B4-BE49-F238E27FC236}">
                    <a16:creationId xmlns:a16="http://schemas.microsoft.com/office/drawing/2014/main" id="{C2FC3A2D-1312-47F5-866A-B0639BE374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80085" y="2841688"/>
                <a:ext cx="663414" cy="663414"/>
              </a:xfrm>
              <a:prstGeom prst="rect">
                <a:avLst/>
              </a:prstGeom>
            </p:spPr>
          </p:pic>
          <p:sp>
            <p:nvSpPr>
              <p:cNvPr id="15" name="Google Shape;80;p14">
                <a:extLst>
                  <a:ext uri="{FF2B5EF4-FFF2-40B4-BE49-F238E27FC236}">
                    <a16:creationId xmlns:a16="http://schemas.microsoft.com/office/drawing/2014/main" id="{E0A83601-1576-28C7-A8FE-66AD4DEB74E3}"/>
                  </a:ext>
                </a:extLst>
              </p:cNvPr>
              <p:cNvSpPr/>
              <p:nvPr/>
            </p:nvSpPr>
            <p:spPr>
              <a:xfrm>
                <a:off x="943566" y="2571750"/>
                <a:ext cx="336452" cy="329495"/>
              </a:xfrm>
              <a:prstGeom prst="ellipse">
                <a:avLst/>
              </a:prstGeom>
              <a:solidFill>
                <a:srgbClr val="00B050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D7BF56C-0E21-4710-1D07-3A3A7872CD82}"/>
                  </a:ext>
                </a:extLst>
              </p:cNvPr>
              <p:cNvSpPr txBox="1"/>
              <p:nvPr/>
            </p:nvSpPr>
            <p:spPr>
              <a:xfrm>
                <a:off x="758170" y="3371987"/>
                <a:ext cx="7072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Microsoft GothicNeo Light" panose="020B0300000101010101" pitchFamily="50" charset="-127"/>
                    <a:ea typeface="Microsoft GothicNeo Light" panose="020B0300000101010101" pitchFamily="50" charset="-127"/>
                    <a:cs typeface="Microsoft GothicNeo Light" panose="020B0300000101010101" pitchFamily="50" charset="-127"/>
                  </a:rPr>
                  <a:t>USER3</a:t>
                </a:r>
                <a:endParaRPr lang="ko-KR" altLang="en-US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endParaRP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43FCB154-0BA5-241E-EF32-3DDB07FB6D27}"/>
                </a:ext>
              </a:extLst>
            </p:cNvPr>
            <p:cNvGrpSpPr/>
            <p:nvPr/>
          </p:nvGrpSpPr>
          <p:grpSpPr>
            <a:xfrm>
              <a:off x="980267" y="936568"/>
              <a:ext cx="712054" cy="1108014"/>
              <a:chOff x="755766" y="2571750"/>
              <a:chExt cx="712054" cy="1108014"/>
            </a:xfrm>
          </p:grpSpPr>
          <p:pic>
            <p:nvPicPr>
              <p:cNvPr id="18" name="그래픽 17" descr="사용자 단색으로 채워진">
                <a:extLst>
                  <a:ext uri="{FF2B5EF4-FFF2-40B4-BE49-F238E27FC236}">
                    <a16:creationId xmlns:a16="http://schemas.microsoft.com/office/drawing/2014/main" id="{970BF0BB-EDF5-E04E-9CA2-4C95B54A09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80085" y="2841688"/>
                <a:ext cx="663414" cy="663414"/>
              </a:xfrm>
              <a:prstGeom prst="rect">
                <a:avLst/>
              </a:prstGeom>
            </p:spPr>
          </p:pic>
          <p:sp>
            <p:nvSpPr>
              <p:cNvPr id="19" name="Google Shape;80;p14">
                <a:extLst>
                  <a:ext uri="{FF2B5EF4-FFF2-40B4-BE49-F238E27FC236}">
                    <a16:creationId xmlns:a16="http://schemas.microsoft.com/office/drawing/2014/main" id="{D57C4595-32D4-550F-F5D6-B8E75426D678}"/>
                  </a:ext>
                </a:extLst>
              </p:cNvPr>
              <p:cNvSpPr/>
              <p:nvPr/>
            </p:nvSpPr>
            <p:spPr>
              <a:xfrm>
                <a:off x="943566" y="2571750"/>
                <a:ext cx="336452" cy="329495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A1E4B87-2A05-E6BF-B238-AA8908D07F8A}"/>
                  </a:ext>
                </a:extLst>
              </p:cNvPr>
              <p:cNvSpPr txBox="1"/>
              <p:nvPr/>
            </p:nvSpPr>
            <p:spPr>
              <a:xfrm>
                <a:off x="755766" y="3371987"/>
                <a:ext cx="7120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Microsoft GothicNeo Light" panose="020B0300000101010101" pitchFamily="50" charset="-127"/>
                    <a:ea typeface="Microsoft GothicNeo Light" panose="020B0300000101010101" pitchFamily="50" charset="-127"/>
                    <a:cs typeface="Microsoft GothicNeo Light" panose="020B0300000101010101" pitchFamily="50" charset="-127"/>
                  </a:rPr>
                  <a:t>USER4</a:t>
                </a:r>
                <a:endParaRPr lang="ko-KR" altLang="en-US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endParaRPr>
              </a:p>
            </p:txBody>
          </p:sp>
        </p:grpSp>
        <p:sp>
          <p:nvSpPr>
            <p:cNvPr id="23" name="Google Shape;80;p14">
              <a:extLst>
                <a:ext uri="{FF2B5EF4-FFF2-40B4-BE49-F238E27FC236}">
                  <a16:creationId xmlns:a16="http://schemas.microsoft.com/office/drawing/2014/main" id="{D8BD693A-A22D-0E33-B71C-6952538353B4}"/>
                </a:ext>
              </a:extLst>
            </p:cNvPr>
            <p:cNvSpPr/>
            <p:nvPr/>
          </p:nvSpPr>
          <p:spPr>
            <a:xfrm>
              <a:off x="2181888" y="654942"/>
              <a:ext cx="336452" cy="329495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6" name="화살표: 아래쪽 25">
              <a:extLst>
                <a:ext uri="{FF2B5EF4-FFF2-40B4-BE49-F238E27FC236}">
                  <a16:creationId xmlns:a16="http://schemas.microsoft.com/office/drawing/2014/main" id="{BE76D895-6ABC-7473-B08D-14208F938801}"/>
                </a:ext>
              </a:extLst>
            </p:cNvPr>
            <p:cNvSpPr/>
            <p:nvPr/>
          </p:nvSpPr>
          <p:spPr>
            <a:xfrm rot="1508083">
              <a:off x="1432325" y="1841876"/>
              <a:ext cx="775074" cy="1891192"/>
            </a:xfrm>
            <a:prstGeom prst="downArrow">
              <a:avLst/>
            </a:prstGeom>
            <a:pattFill prst="wdUpDiag">
              <a:fgClr>
                <a:srgbClr val="FF0000"/>
              </a:fgClr>
              <a:bgClr>
                <a:schemeClr val="bg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원통형 24">
              <a:extLst>
                <a:ext uri="{FF2B5EF4-FFF2-40B4-BE49-F238E27FC236}">
                  <a16:creationId xmlns:a16="http://schemas.microsoft.com/office/drawing/2014/main" id="{9900D964-8011-F486-D74C-8167683C8C68}"/>
                </a:ext>
              </a:extLst>
            </p:cNvPr>
            <p:cNvSpPr/>
            <p:nvPr/>
          </p:nvSpPr>
          <p:spPr>
            <a:xfrm>
              <a:off x="2128822" y="2931456"/>
              <a:ext cx="427130" cy="666237"/>
            </a:xfrm>
            <a:prstGeom prst="can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C62ABE66-52D7-B7DB-36AA-54198221E146}"/>
              </a:ext>
            </a:extLst>
          </p:cNvPr>
          <p:cNvGrpSpPr/>
          <p:nvPr/>
        </p:nvGrpSpPr>
        <p:grpSpPr>
          <a:xfrm>
            <a:off x="5273087" y="233037"/>
            <a:ext cx="4193005" cy="5781174"/>
            <a:chOff x="5273087" y="233037"/>
            <a:chExt cx="4193005" cy="5781174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AB55BD9D-0586-2859-449F-F760912C582A}"/>
                </a:ext>
              </a:extLst>
            </p:cNvPr>
            <p:cNvSpPr/>
            <p:nvPr/>
          </p:nvSpPr>
          <p:spPr>
            <a:xfrm>
              <a:off x="5273087" y="233037"/>
              <a:ext cx="4193005" cy="578117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폭발: 8pt 51">
              <a:extLst>
                <a:ext uri="{FF2B5EF4-FFF2-40B4-BE49-F238E27FC236}">
                  <a16:creationId xmlns:a16="http://schemas.microsoft.com/office/drawing/2014/main" id="{DC6B4177-2D8A-FFCF-0884-5C35817054D3}"/>
                </a:ext>
              </a:extLst>
            </p:cNvPr>
            <p:cNvSpPr/>
            <p:nvPr/>
          </p:nvSpPr>
          <p:spPr>
            <a:xfrm>
              <a:off x="6940302" y="456805"/>
              <a:ext cx="773968" cy="773968"/>
            </a:xfrm>
            <a:prstGeom prst="irregularSeal1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983AB69A-AB0B-9838-9FD2-4E0BA3004D6A}"/>
                </a:ext>
              </a:extLst>
            </p:cNvPr>
            <p:cNvGrpSpPr/>
            <p:nvPr/>
          </p:nvGrpSpPr>
          <p:grpSpPr>
            <a:xfrm>
              <a:off x="7044082" y="1057820"/>
              <a:ext cx="531062" cy="691867"/>
              <a:chOff x="1865021" y="2124792"/>
              <a:chExt cx="631904" cy="823243"/>
            </a:xfrm>
          </p:grpSpPr>
          <p:sp>
            <p:nvSpPr>
              <p:cNvPr id="29" name="내용 개체 틀 38" descr="단색으로 채워진 악마 얼굴 단색으로 채워진">
                <a:extLst>
                  <a:ext uri="{FF2B5EF4-FFF2-40B4-BE49-F238E27FC236}">
                    <a16:creationId xmlns:a16="http://schemas.microsoft.com/office/drawing/2014/main" id="{3D9FB69C-E766-8E41-D655-66AC29B402F5}"/>
                  </a:ext>
                </a:extLst>
              </p:cNvPr>
              <p:cNvSpPr/>
              <p:nvPr/>
            </p:nvSpPr>
            <p:spPr>
              <a:xfrm>
                <a:off x="1925137" y="2124792"/>
                <a:ext cx="511672" cy="550914"/>
              </a:xfrm>
              <a:custGeom>
                <a:avLst/>
                <a:gdLst>
                  <a:gd name="connsiteX0" fmla="*/ 566293 w 571014"/>
                  <a:gd name="connsiteY0" fmla="*/ 70447 h 614808"/>
                  <a:gd name="connsiteX1" fmla="*/ 537014 w 571014"/>
                  <a:gd name="connsiteY1" fmla="*/ 6033 h 614808"/>
                  <a:gd name="connsiteX2" fmla="*/ 516565 w 571014"/>
                  <a:gd name="connsiteY2" fmla="*/ 2799 h 614808"/>
                  <a:gd name="connsiteX3" fmla="*/ 510589 w 571014"/>
                  <a:gd name="connsiteY3" fmla="*/ 13353 h 614808"/>
                  <a:gd name="connsiteX4" fmla="*/ 432415 w 571014"/>
                  <a:gd name="connsiteY4" fmla="*/ 100604 h 614808"/>
                  <a:gd name="connsiteX5" fmla="*/ 138600 w 571014"/>
                  <a:gd name="connsiteY5" fmla="*/ 100604 h 614808"/>
                  <a:gd name="connsiteX6" fmla="*/ 60425 w 571014"/>
                  <a:gd name="connsiteY6" fmla="*/ 13719 h 614808"/>
                  <a:gd name="connsiteX7" fmla="*/ 44554 w 571014"/>
                  <a:gd name="connsiteY7" fmla="*/ 424 h 614808"/>
                  <a:gd name="connsiteX8" fmla="*/ 34001 w 571014"/>
                  <a:gd name="connsiteY8" fmla="*/ 6399 h 614808"/>
                  <a:gd name="connsiteX9" fmla="*/ 4722 w 571014"/>
                  <a:gd name="connsiteY9" fmla="*/ 70813 h 614808"/>
                  <a:gd name="connsiteX10" fmla="*/ 36636 w 571014"/>
                  <a:gd name="connsiteY10" fmla="*/ 212377 h 614808"/>
                  <a:gd name="connsiteX11" fmla="*/ 161287 w 571014"/>
                  <a:gd name="connsiteY11" fmla="*/ 585469 h 614808"/>
                  <a:gd name="connsiteX12" fmla="*/ 534379 w 571014"/>
                  <a:gd name="connsiteY12" fmla="*/ 460817 h 614808"/>
                  <a:gd name="connsiteX13" fmla="*/ 534379 w 571014"/>
                  <a:gd name="connsiteY13" fmla="*/ 212377 h 614808"/>
                  <a:gd name="connsiteX14" fmla="*/ 566293 w 571014"/>
                  <a:gd name="connsiteY14" fmla="*/ 70447 h 614808"/>
                  <a:gd name="connsiteX15" fmla="*/ 325839 w 571014"/>
                  <a:gd name="connsiteY15" fmla="*/ 217720 h 614808"/>
                  <a:gd name="connsiteX16" fmla="*/ 407820 w 571014"/>
                  <a:gd name="connsiteY16" fmla="*/ 180389 h 614808"/>
                  <a:gd name="connsiteX17" fmla="*/ 436367 w 571014"/>
                  <a:gd name="connsiteY17" fmla="*/ 184049 h 614808"/>
                  <a:gd name="connsiteX18" fmla="*/ 446138 w 571014"/>
                  <a:gd name="connsiteY18" fmla="*/ 200760 h 614808"/>
                  <a:gd name="connsiteX19" fmla="*/ 445883 w 571014"/>
                  <a:gd name="connsiteY19" fmla="*/ 201617 h 614808"/>
                  <a:gd name="connsiteX20" fmla="*/ 427953 w 571014"/>
                  <a:gd name="connsiteY20" fmla="*/ 211969 h 614808"/>
                  <a:gd name="connsiteX21" fmla="*/ 427584 w 571014"/>
                  <a:gd name="connsiteY21" fmla="*/ 211864 h 614808"/>
                  <a:gd name="connsiteX22" fmla="*/ 347798 w 571014"/>
                  <a:gd name="connsiteY22" fmla="*/ 236751 h 614808"/>
                  <a:gd name="connsiteX23" fmla="*/ 327484 w 571014"/>
                  <a:gd name="connsiteY23" fmla="*/ 240744 h 614808"/>
                  <a:gd name="connsiteX24" fmla="*/ 323490 w 571014"/>
                  <a:gd name="connsiteY24" fmla="*/ 220430 h 614808"/>
                  <a:gd name="connsiteX25" fmla="*/ 325839 w 571014"/>
                  <a:gd name="connsiteY25" fmla="*/ 217720 h 614808"/>
                  <a:gd name="connsiteX26" fmla="*/ 245322 w 571014"/>
                  <a:gd name="connsiteY26" fmla="*/ 217720 h 614808"/>
                  <a:gd name="connsiteX27" fmla="*/ 246387 w 571014"/>
                  <a:gd name="connsiteY27" fmla="*/ 238396 h 614808"/>
                  <a:gd name="connsiteX28" fmla="*/ 225711 w 571014"/>
                  <a:gd name="connsiteY28" fmla="*/ 239461 h 614808"/>
                  <a:gd name="connsiteX29" fmla="*/ 223362 w 571014"/>
                  <a:gd name="connsiteY29" fmla="*/ 236751 h 614808"/>
                  <a:gd name="connsiteX30" fmla="*/ 143577 w 571014"/>
                  <a:gd name="connsiteY30" fmla="*/ 211864 h 614808"/>
                  <a:gd name="connsiteX31" fmla="*/ 125383 w 571014"/>
                  <a:gd name="connsiteY31" fmla="*/ 201986 h 614808"/>
                  <a:gd name="connsiteX32" fmla="*/ 125278 w 571014"/>
                  <a:gd name="connsiteY32" fmla="*/ 201617 h 614808"/>
                  <a:gd name="connsiteX33" fmla="*/ 133937 w 571014"/>
                  <a:gd name="connsiteY33" fmla="*/ 184304 h 614808"/>
                  <a:gd name="connsiteX34" fmla="*/ 134794 w 571014"/>
                  <a:gd name="connsiteY34" fmla="*/ 184049 h 614808"/>
                  <a:gd name="connsiteX35" fmla="*/ 163341 w 571014"/>
                  <a:gd name="connsiteY35" fmla="*/ 180389 h 614808"/>
                  <a:gd name="connsiteX36" fmla="*/ 245395 w 571014"/>
                  <a:gd name="connsiteY36" fmla="*/ 217720 h 614808"/>
                  <a:gd name="connsiteX37" fmla="*/ 124473 w 571014"/>
                  <a:gd name="connsiteY37" fmla="*/ 292894 h 614808"/>
                  <a:gd name="connsiteX38" fmla="*/ 168391 w 571014"/>
                  <a:gd name="connsiteY38" fmla="*/ 248975 h 614808"/>
                  <a:gd name="connsiteX39" fmla="*/ 212310 w 571014"/>
                  <a:gd name="connsiteY39" fmla="*/ 292894 h 614808"/>
                  <a:gd name="connsiteX40" fmla="*/ 168391 w 571014"/>
                  <a:gd name="connsiteY40" fmla="*/ 336812 h 614808"/>
                  <a:gd name="connsiteX41" fmla="*/ 124473 w 571014"/>
                  <a:gd name="connsiteY41" fmla="*/ 292894 h 614808"/>
                  <a:gd name="connsiteX42" fmla="*/ 430658 w 571014"/>
                  <a:gd name="connsiteY42" fmla="*/ 455539 h 614808"/>
                  <a:gd name="connsiteX43" fmla="*/ 174071 w 571014"/>
                  <a:gd name="connsiteY43" fmla="*/ 489253 h 614808"/>
                  <a:gd name="connsiteX44" fmla="*/ 140357 w 571014"/>
                  <a:gd name="connsiteY44" fmla="*/ 455539 h 614808"/>
                  <a:gd name="connsiteX45" fmla="*/ 143028 w 571014"/>
                  <a:gd name="connsiteY45" fmla="*/ 435007 h 614808"/>
                  <a:gd name="connsiteX46" fmla="*/ 163560 w 571014"/>
                  <a:gd name="connsiteY46" fmla="*/ 437678 h 614808"/>
                  <a:gd name="connsiteX47" fmla="*/ 379087 w 571014"/>
                  <a:gd name="connsiteY47" fmla="*/ 466046 h 614808"/>
                  <a:gd name="connsiteX48" fmla="*/ 407454 w 571014"/>
                  <a:gd name="connsiteY48" fmla="*/ 437678 h 614808"/>
                  <a:gd name="connsiteX49" fmla="*/ 427986 w 571014"/>
                  <a:gd name="connsiteY49" fmla="*/ 435007 h 614808"/>
                  <a:gd name="connsiteX50" fmla="*/ 430658 w 571014"/>
                  <a:gd name="connsiteY50" fmla="*/ 455539 h 614808"/>
                  <a:gd name="connsiteX51" fmla="*/ 402623 w 571014"/>
                  <a:gd name="connsiteY51" fmla="*/ 336812 h 614808"/>
                  <a:gd name="connsiteX52" fmla="*/ 358705 w 571014"/>
                  <a:gd name="connsiteY52" fmla="*/ 292894 h 614808"/>
                  <a:gd name="connsiteX53" fmla="*/ 402623 w 571014"/>
                  <a:gd name="connsiteY53" fmla="*/ 248975 h 614808"/>
                  <a:gd name="connsiteX54" fmla="*/ 446542 w 571014"/>
                  <a:gd name="connsiteY54" fmla="*/ 292894 h 614808"/>
                  <a:gd name="connsiteX55" fmla="*/ 402623 w 571014"/>
                  <a:gd name="connsiteY55" fmla="*/ 336812 h 614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571014" h="614808">
                    <a:moveTo>
                      <a:pt x="566293" y="70447"/>
                    </a:moveTo>
                    <a:cubicBezTo>
                      <a:pt x="560974" y="47222"/>
                      <a:pt x="551015" y="25312"/>
                      <a:pt x="537014" y="6033"/>
                    </a:cubicBezTo>
                    <a:cubicBezTo>
                      <a:pt x="532260" y="-507"/>
                      <a:pt x="523105" y="-1955"/>
                      <a:pt x="516565" y="2799"/>
                    </a:cubicBezTo>
                    <a:cubicBezTo>
                      <a:pt x="513141" y="5288"/>
                      <a:pt x="510962" y="9136"/>
                      <a:pt x="510589" y="13353"/>
                    </a:cubicBezTo>
                    <a:cubicBezTo>
                      <a:pt x="507644" y="56931"/>
                      <a:pt x="475409" y="92909"/>
                      <a:pt x="432415" y="100604"/>
                    </a:cubicBezTo>
                    <a:cubicBezTo>
                      <a:pt x="342466" y="44657"/>
                      <a:pt x="228549" y="44657"/>
                      <a:pt x="138600" y="100604"/>
                    </a:cubicBezTo>
                    <a:cubicBezTo>
                      <a:pt x="95729" y="92943"/>
                      <a:pt x="63531" y="57157"/>
                      <a:pt x="60425" y="13719"/>
                    </a:cubicBezTo>
                    <a:cubicBezTo>
                      <a:pt x="59713" y="5665"/>
                      <a:pt x="52608" y="-288"/>
                      <a:pt x="44554" y="424"/>
                    </a:cubicBezTo>
                    <a:cubicBezTo>
                      <a:pt x="40338" y="796"/>
                      <a:pt x="36489" y="2975"/>
                      <a:pt x="34001" y="6399"/>
                    </a:cubicBezTo>
                    <a:cubicBezTo>
                      <a:pt x="19999" y="25678"/>
                      <a:pt x="10041" y="47588"/>
                      <a:pt x="4722" y="70813"/>
                    </a:cubicBezTo>
                    <a:cubicBezTo>
                      <a:pt x="-7795" y="124540"/>
                      <a:pt x="5161" y="177901"/>
                      <a:pt x="36636" y="212377"/>
                    </a:cubicBezTo>
                    <a:cubicBezTo>
                      <a:pt x="-31969" y="349825"/>
                      <a:pt x="23839" y="516864"/>
                      <a:pt x="161287" y="585469"/>
                    </a:cubicBezTo>
                    <a:cubicBezTo>
                      <a:pt x="298735" y="654073"/>
                      <a:pt x="465774" y="598265"/>
                      <a:pt x="534379" y="460817"/>
                    </a:cubicBezTo>
                    <a:cubicBezTo>
                      <a:pt x="573417" y="382605"/>
                      <a:pt x="573417" y="290590"/>
                      <a:pt x="534379" y="212377"/>
                    </a:cubicBezTo>
                    <a:cubicBezTo>
                      <a:pt x="565854" y="177901"/>
                      <a:pt x="578810" y="124540"/>
                      <a:pt x="566293" y="70447"/>
                    </a:cubicBezTo>
                    <a:close/>
                    <a:moveTo>
                      <a:pt x="325839" y="217720"/>
                    </a:moveTo>
                    <a:cubicBezTo>
                      <a:pt x="346218" y="193655"/>
                      <a:pt x="376289" y="179962"/>
                      <a:pt x="407820" y="180389"/>
                    </a:cubicBezTo>
                    <a:cubicBezTo>
                      <a:pt x="417469" y="180108"/>
                      <a:pt x="427102" y="181343"/>
                      <a:pt x="436367" y="184049"/>
                    </a:cubicBezTo>
                    <a:cubicBezTo>
                      <a:pt x="443680" y="185965"/>
                      <a:pt x="448054" y="193448"/>
                      <a:pt x="446138" y="200760"/>
                    </a:cubicBezTo>
                    <a:cubicBezTo>
                      <a:pt x="446062" y="201049"/>
                      <a:pt x="445977" y="201334"/>
                      <a:pt x="445883" y="201617"/>
                    </a:cubicBezTo>
                    <a:cubicBezTo>
                      <a:pt x="443790" y="209426"/>
                      <a:pt x="435763" y="214061"/>
                      <a:pt x="427953" y="211969"/>
                    </a:cubicBezTo>
                    <a:cubicBezTo>
                      <a:pt x="427829" y="211935"/>
                      <a:pt x="427707" y="211901"/>
                      <a:pt x="427584" y="211864"/>
                    </a:cubicBezTo>
                    <a:cubicBezTo>
                      <a:pt x="398417" y="204219"/>
                      <a:pt x="367446" y="213881"/>
                      <a:pt x="347798" y="236751"/>
                    </a:cubicBezTo>
                    <a:cubicBezTo>
                      <a:pt x="343291" y="243464"/>
                      <a:pt x="334196" y="245252"/>
                      <a:pt x="327484" y="240744"/>
                    </a:cubicBezTo>
                    <a:cubicBezTo>
                      <a:pt x="320771" y="236238"/>
                      <a:pt x="318983" y="227142"/>
                      <a:pt x="323490" y="220430"/>
                    </a:cubicBezTo>
                    <a:cubicBezTo>
                      <a:pt x="324159" y="219434"/>
                      <a:pt x="324948" y="218524"/>
                      <a:pt x="325839" y="217720"/>
                    </a:cubicBezTo>
                    <a:close/>
                    <a:moveTo>
                      <a:pt x="245322" y="217720"/>
                    </a:moveTo>
                    <a:cubicBezTo>
                      <a:pt x="251325" y="223135"/>
                      <a:pt x="251803" y="232392"/>
                      <a:pt x="246387" y="238396"/>
                    </a:cubicBezTo>
                    <a:cubicBezTo>
                      <a:pt x="240972" y="244400"/>
                      <a:pt x="231715" y="244876"/>
                      <a:pt x="225711" y="239461"/>
                    </a:cubicBezTo>
                    <a:cubicBezTo>
                      <a:pt x="224820" y="238657"/>
                      <a:pt x="224032" y="237748"/>
                      <a:pt x="223362" y="236751"/>
                    </a:cubicBezTo>
                    <a:cubicBezTo>
                      <a:pt x="203715" y="213881"/>
                      <a:pt x="172744" y="204219"/>
                      <a:pt x="143577" y="211864"/>
                    </a:cubicBezTo>
                    <a:cubicBezTo>
                      <a:pt x="135825" y="214161"/>
                      <a:pt x="127679" y="209739"/>
                      <a:pt x="125383" y="201986"/>
                    </a:cubicBezTo>
                    <a:cubicBezTo>
                      <a:pt x="125346" y="201864"/>
                      <a:pt x="125311" y="201740"/>
                      <a:pt x="125278" y="201617"/>
                    </a:cubicBezTo>
                    <a:cubicBezTo>
                      <a:pt x="122888" y="194445"/>
                      <a:pt x="126765" y="186693"/>
                      <a:pt x="133937" y="184304"/>
                    </a:cubicBezTo>
                    <a:cubicBezTo>
                      <a:pt x="134220" y="184209"/>
                      <a:pt x="134505" y="184125"/>
                      <a:pt x="134794" y="184049"/>
                    </a:cubicBezTo>
                    <a:cubicBezTo>
                      <a:pt x="144059" y="181343"/>
                      <a:pt x="153692" y="180108"/>
                      <a:pt x="163341" y="180389"/>
                    </a:cubicBezTo>
                    <a:cubicBezTo>
                      <a:pt x="194897" y="179940"/>
                      <a:pt x="225000" y="193635"/>
                      <a:pt x="245395" y="217720"/>
                    </a:cubicBezTo>
                    <a:close/>
                    <a:moveTo>
                      <a:pt x="124473" y="292894"/>
                    </a:moveTo>
                    <a:cubicBezTo>
                      <a:pt x="124473" y="268638"/>
                      <a:pt x="144136" y="248975"/>
                      <a:pt x="168391" y="248975"/>
                    </a:cubicBezTo>
                    <a:cubicBezTo>
                      <a:pt x="192647" y="248975"/>
                      <a:pt x="212310" y="268638"/>
                      <a:pt x="212310" y="292894"/>
                    </a:cubicBezTo>
                    <a:cubicBezTo>
                      <a:pt x="212310" y="317149"/>
                      <a:pt x="192647" y="336812"/>
                      <a:pt x="168391" y="336812"/>
                    </a:cubicBezTo>
                    <a:cubicBezTo>
                      <a:pt x="144136" y="336812"/>
                      <a:pt x="124473" y="317149"/>
                      <a:pt x="124473" y="292894"/>
                    </a:cubicBezTo>
                    <a:close/>
                    <a:moveTo>
                      <a:pt x="430658" y="455539"/>
                    </a:moveTo>
                    <a:cubicBezTo>
                      <a:pt x="369113" y="535703"/>
                      <a:pt x="254236" y="550798"/>
                      <a:pt x="174071" y="489253"/>
                    </a:cubicBezTo>
                    <a:cubicBezTo>
                      <a:pt x="161410" y="479534"/>
                      <a:pt x="150076" y="468199"/>
                      <a:pt x="140357" y="455539"/>
                    </a:cubicBezTo>
                    <a:cubicBezTo>
                      <a:pt x="135424" y="449131"/>
                      <a:pt x="136621" y="439939"/>
                      <a:pt x="143028" y="435007"/>
                    </a:cubicBezTo>
                    <a:cubicBezTo>
                      <a:pt x="149436" y="430075"/>
                      <a:pt x="158628" y="431271"/>
                      <a:pt x="163560" y="437678"/>
                    </a:cubicBezTo>
                    <a:cubicBezTo>
                      <a:pt x="215243" y="505028"/>
                      <a:pt x="311738" y="517729"/>
                      <a:pt x="379087" y="466046"/>
                    </a:cubicBezTo>
                    <a:cubicBezTo>
                      <a:pt x="389741" y="457870"/>
                      <a:pt x="399278" y="448333"/>
                      <a:pt x="407454" y="437678"/>
                    </a:cubicBezTo>
                    <a:cubicBezTo>
                      <a:pt x="412386" y="431271"/>
                      <a:pt x="421578" y="430075"/>
                      <a:pt x="427986" y="435007"/>
                    </a:cubicBezTo>
                    <a:cubicBezTo>
                      <a:pt x="434394" y="439939"/>
                      <a:pt x="435590" y="449131"/>
                      <a:pt x="430658" y="455539"/>
                    </a:cubicBezTo>
                    <a:close/>
                    <a:moveTo>
                      <a:pt x="402623" y="336812"/>
                    </a:moveTo>
                    <a:cubicBezTo>
                      <a:pt x="378368" y="336812"/>
                      <a:pt x="358705" y="317149"/>
                      <a:pt x="358705" y="292894"/>
                    </a:cubicBezTo>
                    <a:cubicBezTo>
                      <a:pt x="358705" y="268638"/>
                      <a:pt x="378368" y="248975"/>
                      <a:pt x="402623" y="248975"/>
                    </a:cubicBezTo>
                    <a:cubicBezTo>
                      <a:pt x="426879" y="248975"/>
                      <a:pt x="446542" y="268638"/>
                      <a:pt x="446542" y="292894"/>
                    </a:cubicBezTo>
                    <a:cubicBezTo>
                      <a:pt x="446542" y="317149"/>
                      <a:pt x="426879" y="336812"/>
                      <a:pt x="402623" y="336812"/>
                    </a:cubicBezTo>
                    <a:close/>
                  </a:path>
                </a:pathLst>
              </a:custGeom>
              <a:solidFill>
                <a:schemeClr val="tx1"/>
              </a:solidFill>
              <a:ln w="72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8BD710F-8D91-5DB7-E310-C176E81FE496}"/>
                  </a:ext>
                </a:extLst>
              </p:cNvPr>
              <p:cNvSpPr txBox="1"/>
              <p:nvPr/>
            </p:nvSpPr>
            <p:spPr>
              <a:xfrm>
                <a:off x="1865021" y="2640258"/>
                <a:ext cx="6319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Microsoft GothicNeo Light" panose="020B0300000101010101" pitchFamily="50" charset="-127"/>
                    <a:ea typeface="Microsoft GothicNeo Light" panose="020B0300000101010101" pitchFamily="50" charset="-127"/>
                    <a:cs typeface="Microsoft GothicNeo Light" panose="020B0300000101010101" pitchFamily="50" charset="-127"/>
                  </a:rPr>
                  <a:t>BOSS</a:t>
                </a:r>
                <a:endParaRPr lang="ko-KR" altLang="en-US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endParaRP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6DFDF190-316B-9B8A-96BD-36B3EAEECBA2}"/>
                </a:ext>
              </a:extLst>
            </p:cNvPr>
            <p:cNvGrpSpPr/>
            <p:nvPr/>
          </p:nvGrpSpPr>
          <p:grpSpPr>
            <a:xfrm>
              <a:off x="6181769" y="4542147"/>
              <a:ext cx="707245" cy="1108014"/>
              <a:chOff x="758170" y="2571750"/>
              <a:chExt cx="707245" cy="1108014"/>
            </a:xfrm>
          </p:grpSpPr>
          <p:pic>
            <p:nvPicPr>
              <p:cNvPr id="36" name="그래픽 35" descr="사용자 단색으로 채워진">
                <a:extLst>
                  <a:ext uri="{FF2B5EF4-FFF2-40B4-BE49-F238E27FC236}">
                    <a16:creationId xmlns:a16="http://schemas.microsoft.com/office/drawing/2014/main" id="{CCB5C4F9-0513-1EE2-F2EE-0E1FD41E68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80085" y="2841688"/>
                <a:ext cx="663414" cy="663414"/>
              </a:xfrm>
              <a:prstGeom prst="rect">
                <a:avLst/>
              </a:prstGeom>
            </p:spPr>
          </p:pic>
          <p:sp>
            <p:nvSpPr>
              <p:cNvPr id="37" name="Google Shape;80;p14">
                <a:extLst>
                  <a:ext uri="{FF2B5EF4-FFF2-40B4-BE49-F238E27FC236}">
                    <a16:creationId xmlns:a16="http://schemas.microsoft.com/office/drawing/2014/main" id="{9CDA36A5-17F5-7922-FC96-93F51B67186B}"/>
                  </a:ext>
                </a:extLst>
              </p:cNvPr>
              <p:cNvSpPr/>
              <p:nvPr/>
            </p:nvSpPr>
            <p:spPr>
              <a:xfrm>
                <a:off x="943566" y="2571750"/>
                <a:ext cx="336452" cy="329495"/>
              </a:xfrm>
              <a:prstGeom prst="ellipse">
                <a:avLst/>
              </a:prstGeom>
              <a:solidFill>
                <a:srgbClr val="FF0000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7D64494-E30E-681A-07CB-273EE3019C29}"/>
                  </a:ext>
                </a:extLst>
              </p:cNvPr>
              <p:cNvSpPr txBox="1"/>
              <p:nvPr/>
            </p:nvSpPr>
            <p:spPr>
              <a:xfrm>
                <a:off x="758170" y="3371987"/>
                <a:ext cx="7072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Microsoft GothicNeo Light" panose="020B0300000101010101" pitchFamily="50" charset="-127"/>
                    <a:ea typeface="Microsoft GothicNeo Light" panose="020B0300000101010101" pitchFamily="50" charset="-127"/>
                    <a:cs typeface="Microsoft GothicNeo Light" panose="020B0300000101010101" pitchFamily="50" charset="-127"/>
                  </a:rPr>
                  <a:t>USER2</a:t>
                </a: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5ADF9B0E-E4BC-5A20-81AA-8145C6726F12}"/>
                </a:ext>
              </a:extLst>
            </p:cNvPr>
            <p:cNvGrpSpPr/>
            <p:nvPr/>
          </p:nvGrpSpPr>
          <p:grpSpPr>
            <a:xfrm>
              <a:off x="8514407" y="1171533"/>
              <a:ext cx="707245" cy="1108014"/>
              <a:chOff x="758170" y="2571750"/>
              <a:chExt cx="707245" cy="1108014"/>
            </a:xfrm>
          </p:grpSpPr>
          <p:pic>
            <p:nvPicPr>
              <p:cNvPr id="40" name="그래픽 39" descr="사용자 단색으로 채워진">
                <a:extLst>
                  <a:ext uri="{FF2B5EF4-FFF2-40B4-BE49-F238E27FC236}">
                    <a16:creationId xmlns:a16="http://schemas.microsoft.com/office/drawing/2014/main" id="{D554A386-8D97-59EC-A6DC-591BF0F8C5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80085" y="2841688"/>
                <a:ext cx="663414" cy="663414"/>
              </a:xfrm>
              <a:prstGeom prst="rect">
                <a:avLst/>
              </a:prstGeom>
            </p:spPr>
          </p:pic>
          <p:sp>
            <p:nvSpPr>
              <p:cNvPr id="41" name="Google Shape;80;p14">
                <a:extLst>
                  <a:ext uri="{FF2B5EF4-FFF2-40B4-BE49-F238E27FC236}">
                    <a16:creationId xmlns:a16="http://schemas.microsoft.com/office/drawing/2014/main" id="{CE893569-7AFF-71D4-5C66-D8C5FBF59D2D}"/>
                  </a:ext>
                </a:extLst>
              </p:cNvPr>
              <p:cNvSpPr/>
              <p:nvPr/>
            </p:nvSpPr>
            <p:spPr>
              <a:xfrm>
                <a:off x="943566" y="2571750"/>
                <a:ext cx="336452" cy="329495"/>
              </a:xfrm>
              <a:prstGeom prst="ellipse">
                <a:avLst/>
              </a:prstGeom>
              <a:solidFill>
                <a:srgbClr val="00B050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64D6E3D-2973-1426-2DE6-D5D4EDE88EBF}"/>
                  </a:ext>
                </a:extLst>
              </p:cNvPr>
              <p:cNvSpPr txBox="1"/>
              <p:nvPr/>
            </p:nvSpPr>
            <p:spPr>
              <a:xfrm>
                <a:off x="758170" y="3371987"/>
                <a:ext cx="7072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Microsoft GothicNeo Light" panose="020B0300000101010101" pitchFamily="50" charset="-127"/>
                    <a:ea typeface="Microsoft GothicNeo Light" panose="020B0300000101010101" pitchFamily="50" charset="-127"/>
                    <a:cs typeface="Microsoft GothicNeo Light" panose="020B0300000101010101" pitchFamily="50" charset="-127"/>
                  </a:rPr>
                  <a:t>USER3</a:t>
                </a:r>
                <a:endParaRPr lang="ko-KR" altLang="en-US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endParaRP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0A2A55FA-0747-7225-9B15-30EFFD0553EB}"/>
                </a:ext>
              </a:extLst>
            </p:cNvPr>
            <p:cNvGrpSpPr/>
            <p:nvPr/>
          </p:nvGrpSpPr>
          <p:grpSpPr>
            <a:xfrm>
              <a:off x="5940533" y="947021"/>
              <a:ext cx="712054" cy="1108014"/>
              <a:chOff x="755766" y="2571750"/>
              <a:chExt cx="712054" cy="1108014"/>
            </a:xfrm>
          </p:grpSpPr>
          <p:pic>
            <p:nvPicPr>
              <p:cNvPr id="44" name="그래픽 43" descr="사용자 단색으로 채워진">
                <a:extLst>
                  <a:ext uri="{FF2B5EF4-FFF2-40B4-BE49-F238E27FC236}">
                    <a16:creationId xmlns:a16="http://schemas.microsoft.com/office/drawing/2014/main" id="{68CC8F3B-47BC-4E52-116B-4E4191C34D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80085" y="2841688"/>
                <a:ext cx="663414" cy="663414"/>
              </a:xfrm>
              <a:prstGeom prst="rect">
                <a:avLst/>
              </a:prstGeom>
            </p:spPr>
          </p:pic>
          <p:sp>
            <p:nvSpPr>
              <p:cNvPr id="45" name="Google Shape;80;p14">
                <a:extLst>
                  <a:ext uri="{FF2B5EF4-FFF2-40B4-BE49-F238E27FC236}">
                    <a16:creationId xmlns:a16="http://schemas.microsoft.com/office/drawing/2014/main" id="{41CFF944-72B6-D15C-A8F5-F4D68C37D625}"/>
                  </a:ext>
                </a:extLst>
              </p:cNvPr>
              <p:cNvSpPr/>
              <p:nvPr/>
            </p:nvSpPr>
            <p:spPr>
              <a:xfrm>
                <a:off x="943566" y="2571750"/>
                <a:ext cx="336452" cy="329495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B673135-31E1-9B77-0805-DFDC4F600269}"/>
                  </a:ext>
                </a:extLst>
              </p:cNvPr>
              <p:cNvSpPr txBox="1"/>
              <p:nvPr/>
            </p:nvSpPr>
            <p:spPr>
              <a:xfrm>
                <a:off x="755766" y="3371987"/>
                <a:ext cx="7120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Microsoft GothicNeo Light" panose="020B0300000101010101" pitchFamily="50" charset="-127"/>
                    <a:ea typeface="Microsoft GothicNeo Light" panose="020B0300000101010101" pitchFamily="50" charset="-127"/>
                    <a:cs typeface="Microsoft GothicNeo Light" panose="020B0300000101010101" pitchFamily="50" charset="-127"/>
                  </a:rPr>
                  <a:t>USER4</a:t>
                </a:r>
                <a:endParaRPr lang="ko-KR" altLang="en-US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endParaRPr>
              </a:p>
            </p:txBody>
          </p:sp>
        </p:grpSp>
        <p:sp>
          <p:nvSpPr>
            <p:cNvPr id="47" name="Google Shape;80;p14">
              <a:extLst>
                <a:ext uri="{FF2B5EF4-FFF2-40B4-BE49-F238E27FC236}">
                  <a16:creationId xmlns:a16="http://schemas.microsoft.com/office/drawing/2014/main" id="{22F3858F-8A53-714D-804E-4013C3195CD9}"/>
                </a:ext>
              </a:extLst>
            </p:cNvPr>
            <p:cNvSpPr/>
            <p:nvPr/>
          </p:nvSpPr>
          <p:spPr>
            <a:xfrm>
              <a:off x="7142154" y="665395"/>
              <a:ext cx="336452" cy="329495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48" name="화살표: 아래쪽 47">
              <a:extLst>
                <a:ext uri="{FF2B5EF4-FFF2-40B4-BE49-F238E27FC236}">
                  <a16:creationId xmlns:a16="http://schemas.microsoft.com/office/drawing/2014/main" id="{4F4E534D-B3F1-5D53-240E-1D349CC562B8}"/>
                </a:ext>
              </a:extLst>
            </p:cNvPr>
            <p:cNvSpPr/>
            <p:nvPr/>
          </p:nvSpPr>
          <p:spPr>
            <a:xfrm>
              <a:off x="6911599" y="1941813"/>
              <a:ext cx="775074" cy="1891192"/>
            </a:xfrm>
            <a:prstGeom prst="downArrow">
              <a:avLst/>
            </a:prstGeom>
            <a:pattFill prst="wdUpDiag">
              <a:fgClr>
                <a:srgbClr val="FF0000"/>
              </a:fgClr>
              <a:bgClr>
                <a:schemeClr val="bg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원통형 48">
              <a:extLst>
                <a:ext uri="{FF2B5EF4-FFF2-40B4-BE49-F238E27FC236}">
                  <a16:creationId xmlns:a16="http://schemas.microsoft.com/office/drawing/2014/main" id="{CE984879-B346-2BF8-1AC3-7E841E70E652}"/>
                </a:ext>
              </a:extLst>
            </p:cNvPr>
            <p:cNvSpPr/>
            <p:nvPr/>
          </p:nvSpPr>
          <p:spPr>
            <a:xfrm>
              <a:off x="7089088" y="2941909"/>
              <a:ext cx="427130" cy="666237"/>
            </a:xfrm>
            <a:prstGeom prst="can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600B5690-1F72-DA80-606A-C27078139C04}"/>
                </a:ext>
              </a:extLst>
            </p:cNvPr>
            <p:cNvGrpSpPr/>
            <p:nvPr/>
          </p:nvGrpSpPr>
          <p:grpSpPr>
            <a:xfrm>
              <a:off x="6951925" y="3374143"/>
              <a:ext cx="694421" cy="1108014"/>
              <a:chOff x="764582" y="2571750"/>
              <a:chExt cx="694421" cy="1108014"/>
            </a:xfrm>
          </p:grpSpPr>
          <p:pic>
            <p:nvPicPr>
              <p:cNvPr id="32" name="그래픽 31" descr="사용자 단색으로 채워진">
                <a:extLst>
                  <a:ext uri="{FF2B5EF4-FFF2-40B4-BE49-F238E27FC236}">
                    <a16:creationId xmlns:a16="http://schemas.microsoft.com/office/drawing/2014/main" id="{BE494869-096B-0486-F76D-DD78A654CC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80085" y="2841688"/>
                <a:ext cx="663414" cy="663414"/>
              </a:xfrm>
              <a:prstGeom prst="rect">
                <a:avLst/>
              </a:prstGeom>
            </p:spPr>
          </p:pic>
          <p:sp>
            <p:nvSpPr>
              <p:cNvPr id="33" name="Google Shape;80;p14">
                <a:extLst>
                  <a:ext uri="{FF2B5EF4-FFF2-40B4-BE49-F238E27FC236}">
                    <a16:creationId xmlns:a16="http://schemas.microsoft.com/office/drawing/2014/main" id="{8075569D-F645-D05A-93D0-422FCB9C056C}"/>
                  </a:ext>
                </a:extLst>
              </p:cNvPr>
              <p:cNvSpPr/>
              <p:nvPr/>
            </p:nvSpPr>
            <p:spPr>
              <a:xfrm>
                <a:off x="943566" y="2571750"/>
                <a:ext cx="336452" cy="329495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2AB9A08-BE87-2277-4F96-167CBDC413AE}"/>
                  </a:ext>
                </a:extLst>
              </p:cNvPr>
              <p:cNvSpPr txBox="1"/>
              <p:nvPr/>
            </p:nvSpPr>
            <p:spPr>
              <a:xfrm>
                <a:off x="764582" y="3371987"/>
                <a:ext cx="6944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Microsoft GothicNeo Light" panose="020B0300000101010101" pitchFamily="50" charset="-127"/>
                    <a:ea typeface="Microsoft GothicNeo Light" panose="020B0300000101010101" pitchFamily="50" charset="-127"/>
                    <a:cs typeface="Microsoft GothicNeo Light" panose="020B0300000101010101" pitchFamily="50" charset="-127"/>
                  </a:rPr>
                  <a:t>USER1</a:t>
                </a:r>
                <a:endParaRPr lang="ko-KR" altLang="en-US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74530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AB55BD9D-0586-2859-449F-F760912C582A}"/>
              </a:ext>
            </a:extLst>
          </p:cNvPr>
          <p:cNvSpPr/>
          <p:nvPr/>
        </p:nvSpPr>
        <p:spPr>
          <a:xfrm>
            <a:off x="349904" y="233037"/>
            <a:ext cx="4193005" cy="578117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폭발: 8pt 23">
            <a:extLst>
              <a:ext uri="{FF2B5EF4-FFF2-40B4-BE49-F238E27FC236}">
                <a16:creationId xmlns:a16="http://schemas.microsoft.com/office/drawing/2014/main" id="{57B572B4-11CA-3D2D-524D-99561535FCFE}"/>
              </a:ext>
            </a:extLst>
          </p:cNvPr>
          <p:cNvSpPr/>
          <p:nvPr/>
        </p:nvSpPr>
        <p:spPr>
          <a:xfrm>
            <a:off x="557134" y="6293764"/>
            <a:ext cx="313975" cy="369048"/>
          </a:xfrm>
          <a:prstGeom prst="irregularSeal1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6DFDF190-316B-9B8A-96BD-36B3EAEECBA2}"/>
              </a:ext>
            </a:extLst>
          </p:cNvPr>
          <p:cNvGrpSpPr/>
          <p:nvPr/>
        </p:nvGrpSpPr>
        <p:grpSpPr>
          <a:xfrm>
            <a:off x="1258586" y="4542147"/>
            <a:ext cx="707245" cy="1108014"/>
            <a:chOff x="758170" y="2571750"/>
            <a:chExt cx="707245" cy="1108014"/>
          </a:xfrm>
        </p:grpSpPr>
        <p:pic>
          <p:nvPicPr>
            <p:cNvPr id="36" name="그래픽 35" descr="사용자 단색으로 채워진">
              <a:extLst>
                <a:ext uri="{FF2B5EF4-FFF2-40B4-BE49-F238E27FC236}">
                  <a16:creationId xmlns:a16="http://schemas.microsoft.com/office/drawing/2014/main" id="{CCB5C4F9-0513-1EE2-F2EE-0E1FD41E68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80085" y="2841688"/>
              <a:ext cx="663414" cy="663414"/>
            </a:xfrm>
            <a:prstGeom prst="rect">
              <a:avLst/>
            </a:prstGeom>
          </p:spPr>
        </p:pic>
        <p:sp>
          <p:nvSpPr>
            <p:cNvPr id="37" name="Google Shape;80;p14">
              <a:extLst>
                <a:ext uri="{FF2B5EF4-FFF2-40B4-BE49-F238E27FC236}">
                  <a16:creationId xmlns:a16="http://schemas.microsoft.com/office/drawing/2014/main" id="{9CDA36A5-17F5-7922-FC96-93F51B67186B}"/>
                </a:ext>
              </a:extLst>
            </p:cNvPr>
            <p:cNvSpPr/>
            <p:nvPr/>
          </p:nvSpPr>
          <p:spPr>
            <a:xfrm>
              <a:off x="943566" y="2571750"/>
              <a:ext cx="336452" cy="329495"/>
            </a:xfrm>
            <a:prstGeom prst="ellipse">
              <a:avLst/>
            </a:prstGeom>
            <a:solidFill>
              <a:srgbClr val="FF0000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7D64494-E30E-681A-07CB-273EE3019C29}"/>
                </a:ext>
              </a:extLst>
            </p:cNvPr>
            <p:cNvSpPr txBox="1"/>
            <p:nvPr/>
          </p:nvSpPr>
          <p:spPr>
            <a:xfrm>
              <a:off x="758170" y="3371987"/>
              <a:ext cx="7072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USER2</a:t>
              </a: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5ADF9B0E-E4BC-5A20-81AA-8145C6726F12}"/>
              </a:ext>
            </a:extLst>
          </p:cNvPr>
          <p:cNvGrpSpPr/>
          <p:nvPr/>
        </p:nvGrpSpPr>
        <p:grpSpPr>
          <a:xfrm>
            <a:off x="3591224" y="1171533"/>
            <a:ext cx="707245" cy="1108014"/>
            <a:chOff x="758170" y="2571750"/>
            <a:chExt cx="707245" cy="1108014"/>
          </a:xfrm>
        </p:grpSpPr>
        <p:pic>
          <p:nvPicPr>
            <p:cNvPr id="40" name="그래픽 39" descr="사용자 단색으로 채워진">
              <a:extLst>
                <a:ext uri="{FF2B5EF4-FFF2-40B4-BE49-F238E27FC236}">
                  <a16:creationId xmlns:a16="http://schemas.microsoft.com/office/drawing/2014/main" id="{D554A386-8D97-59EC-A6DC-591BF0F8C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80085" y="2841688"/>
              <a:ext cx="663414" cy="663414"/>
            </a:xfrm>
            <a:prstGeom prst="rect">
              <a:avLst/>
            </a:prstGeom>
          </p:spPr>
        </p:pic>
        <p:sp>
          <p:nvSpPr>
            <p:cNvPr id="41" name="Google Shape;80;p14">
              <a:extLst>
                <a:ext uri="{FF2B5EF4-FFF2-40B4-BE49-F238E27FC236}">
                  <a16:creationId xmlns:a16="http://schemas.microsoft.com/office/drawing/2014/main" id="{CE893569-7AFF-71D4-5C66-D8C5FBF59D2D}"/>
                </a:ext>
              </a:extLst>
            </p:cNvPr>
            <p:cNvSpPr/>
            <p:nvPr/>
          </p:nvSpPr>
          <p:spPr>
            <a:xfrm>
              <a:off x="943566" y="2571750"/>
              <a:ext cx="336452" cy="329495"/>
            </a:xfrm>
            <a:prstGeom prst="ellipse">
              <a:avLst/>
            </a:prstGeom>
            <a:solidFill>
              <a:srgbClr val="00B050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64D6E3D-2973-1426-2DE6-D5D4EDE88EBF}"/>
                </a:ext>
              </a:extLst>
            </p:cNvPr>
            <p:cNvSpPr txBox="1"/>
            <p:nvPr/>
          </p:nvSpPr>
          <p:spPr>
            <a:xfrm>
              <a:off x="758170" y="3371987"/>
              <a:ext cx="7072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USER3</a:t>
              </a:r>
              <a:endPara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0A2A55FA-0747-7225-9B15-30EFFD0553EB}"/>
              </a:ext>
            </a:extLst>
          </p:cNvPr>
          <p:cNvGrpSpPr/>
          <p:nvPr/>
        </p:nvGrpSpPr>
        <p:grpSpPr>
          <a:xfrm>
            <a:off x="1017350" y="947021"/>
            <a:ext cx="712054" cy="1108014"/>
            <a:chOff x="755766" y="2571750"/>
            <a:chExt cx="712054" cy="1108014"/>
          </a:xfrm>
        </p:grpSpPr>
        <p:pic>
          <p:nvPicPr>
            <p:cNvPr id="44" name="그래픽 43" descr="사용자 단색으로 채워진">
              <a:extLst>
                <a:ext uri="{FF2B5EF4-FFF2-40B4-BE49-F238E27FC236}">
                  <a16:creationId xmlns:a16="http://schemas.microsoft.com/office/drawing/2014/main" id="{68CC8F3B-47BC-4E52-116B-4E4191C34D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80085" y="2841688"/>
              <a:ext cx="663414" cy="663414"/>
            </a:xfrm>
            <a:prstGeom prst="rect">
              <a:avLst/>
            </a:prstGeom>
          </p:spPr>
        </p:pic>
        <p:sp>
          <p:nvSpPr>
            <p:cNvPr id="45" name="Google Shape;80;p14">
              <a:extLst>
                <a:ext uri="{FF2B5EF4-FFF2-40B4-BE49-F238E27FC236}">
                  <a16:creationId xmlns:a16="http://schemas.microsoft.com/office/drawing/2014/main" id="{41CFF944-72B6-D15C-A8F5-F4D68C37D625}"/>
                </a:ext>
              </a:extLst>
            </p:cNvPr>
            <p:cNvSpPr/>
            <p:nvPr/>
          </p:nvSpPr>
          <p:spPr>
            <a:xfrm>
              <a:off x="943566" y="2571750"/>
              <a:ext cx="336452" cy="329495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B673135-31E1-9B77-0805-DFDC4F600269}"/>
                </a:ext>
              </a:extLst>
            </p:cNvPr>
            <p:cNvSpPr txBox="1"/>
            <p:nvPr/>
          </p:nvSpPr>
          <p:spPr>
            <a:xfrm>
              <a:off x="755766" y="3371987"/>
              <a:ext cx="7120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USER4</a:t>
              </a:r>
              <a:endPara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</p:grpSp>
      <p:sp>
        <p:nvSpPr>
          <p:cNvPr id="48" name="화살표: 아래쪽 47">
            <a:extLst>
              <a:ext uri="{FF2B5EF4-FFF2-40B4-BE49-F238E27FC236}">
                <a16:creationId xmlns:a16="http://schemas.microsoft.com/office/drawing/2014/main" id="{4F4E534D-B3F1-5D53-240E-1D349CC562B8}"/>
              </a:ext>
            </a:extLst>
          </p:cNvPr>
          <p:cNvSpPr/>
          <p:nvPr/>
        </p:nvSpPr>
        <p:spPr>
          <a:xfrm>
            <a:off x="1988416" y="2941909"/>
            <a:ext cx="775074" cy="891096"/>
          </a:xfrm>
          <a:prstGeom prst="downArrow">
            <a:avLst/>
          </a:prstGeom>
          <a:pattFill prst="wdUpDiag">
            <a:fgClr>
              <a:srgbClr val="FF0000"/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원통형 48">
            <a:extLst>
              <a:ext uri="{FF2B5EF4-FFF2-40B4-BE49-F238E27FC236}">
                <a16:creationId xmlns:a16="http://schemas.microsoft.com/office/drawing/2014/main" id="{CE984879-B346-2BF8-1AC3-7E841E70E652}"/>
              </a:ext>
            </a:extLst>
          </p:cNvPr>
          <p:cNvSpPr/>
          <p:nvPr/>
        </p:nvSpPr>
        <p:spPr>
          <a:xfrm>
            <a:off x="2165905" y="2941909"/>
            <a:ext cx="427130" cy="666237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00B5690-1F72-DA80-606A-C27078139C04}"/>
              </a:ext>
            </a:extLst>
          </p:cNvPr>
          <p:cNvGrpSpPr/>
          <p:nvPr/>
        </p:nvGrpSpPr>
        <p:grpSpPr>
          <a:xfrm>
            <a:off x="2028742" y="3374143"/>
            <a:ext cx="694421" cy="1108014"/>
            <a:chOff x="764582" y="2571750"/>
            <a:chExt cx="694421" cy="1108014"/>
          </a:xfrm>
        </p:grpSpPr>
        <p:pic>
          <p:nvPicPr>
            <p:cNvPr id="32" name="그래픽 31" descr="사용자 단색으로 채워진">
              <a:extLst>
                <a:ext uri="{FF2B5EF4-FFF2-40B4-BE49-F238E27FC236}">
                  <a16:creationId xmlns:a16="http://schemas.microsoft.com/office/drawing/2014/main" id="{BE494869-096B-0486-F76D-DD78A654C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80085" y="2841688"/>
              <a:ext cx="663414" cy="663414"/>
            </a:xfrm>
            <a:prstGeom prst="rect">
              <a:avLst/>
            </a:prstGeom>
          </p:spPr>
        </p:pic>
        <p:sp>
          <p:nvSpPr>
            <p:cNvPr id="33" name="Google Shape;80;p14">
              <a:extLst>
                <a:ext uri="{FF2B5EF4-FFF2-40B4-BE49-F238E27FC236}">
                  <a16:creationId xmlns:a16="http://schemas.microsoft.com/office/drawing/2014/main" id="{8075569D-F645-D05A-93D0-422FCB9C056C}"/>
                </a:ext>
              </a:extLst>
            </p:cNvPr>
            <p:cNvSpPr/>
            <p:nvPr/>
          </p:nvSpPr>
          <p:spPr>
            <a:xfrm>
              <a:off x="943566" y="2571750"/>
              <a:ext cx="336452" cy="329495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2AB9A08-BE87-2277-4F96-167CBDC413AE}"/>
                </a:ext>
              </a:extLst>
            </p:cNvPr>
            <p:cNvSpPr txBox="1"/>
            <p:nvPr/>
          </p:nvSpPr>
          <p:spPr>
            <a:xfrm>
              <a:off x="764582" y="3371987"/>
              <a:ext cx="6944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USER1</a:t>
              </a:r>
              <a:endPara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83AB69A-AB0B-9838-9FD2-4E0BA3004D6A}"/>
              </a:ext>
            </a:extLst>
          </p:cNvPr>
          <p:cNvGrpSpPr/>
          <p:nvPr/>
        </p:nvGrpSpPr>
        <p:grpSpPr>
          <a:xfrm>
            <a:off x="2110421" y="2254600"/>
            <a:ext cx="531062" cy="691867"/>
            <a:chOff x="1865021" y="2124792"/>
            <a:chExt cx="631904" cy="823243"/>
          </a:xfrm>
        </p:grpSpPr>
        <p:sp>
          <p:nvSpPr>
            <p:cNvPr id="29" name="내용 개체 틀 38" descr="단색으로 채워진 악마 얼굴 단색으로 채워진">
              <a:extLst>
                <a:ext uri="{FF2B5EF4-FFF2-40B4-BE49-F238E27FC236}">
                  <a16:creationId xmlns:a16="http://schemas.microsoft.com/office/drawing/2014/main" id="{3D9FB69C-E766-8E41-D655-66AC29B402F5}"/>
                </a:ext>
              </a:extLst>
            </p:cNvPr>
            <p:cNvSpPr/>
            <p:nvPr/>
          </p:nvSpPr>
          <p:spPr>
            <a:xfrm>
              <a:off x="1925137" y="2124792"/>
              <a:ext cx="511672" cy="550914"/>
            </a:xfrm>
            <a:custGeom>
              <a:avLst/>
              <a:gdLst>
                <a:gd name="connsiteX0" fmla="*/ 566293 w 571014"/>
                <a:gd name="connsiteY0" fmla="*/ 70447 h 614808"/>
                <a:gd name="connsiteX1" fmla="*/ 537014 w 571014"/>
                <a:gd name="connsiteY1" fmla="*/ 6033 h 614808"/>
                <a:gd name="connsiteX2" fmla="*/ 516565 w 571014"/>
                <a:gd name="connsiteY2" fmla="*/ 2799 h 614808"/>
                <a:gd name="connsiteX3" fmla="*/ 510589 w 571014"/>
                <a:gd name="connsiteY3" fmla="*/ 13353 h 614808"/>
                <a:gd name="connsiteX4" fmla="*/ 432415 w 571014"/>
                <a:gd name="connsiteY4" fmla="*/ 100604 h 614808"/>
                <a:gd name="connsiteX5" fmla="*/ 138600 w 571014"/>
                <a:gd name="connsiteY5" fmla="*/ 100604 h 614808"/>
                <a:gd name="connsiteX6" fmla="*/ 60425 w 571014"/>
                <a:gd name="connsiteY6" fmla="*/ 13719 h 614808"/>
                <a:gd name="connsiteX7" fmla="*/ 44554 w 571014"/>
                <a:gd name="connsiteY7" fmla="*/ 424 h 614808"/>
                <a:gd name="connsiteX8" fmla="*/ 34001 w 571014"/>
                <a:gd name="connsiteY8" fmla="*/ 6399 h 614808"/>
                <a:gd name="connsiteX9" fmla="*/ 4722 w 571014"/>
                <a:gd name="connsiteY9" fmla="*/ 70813 h 614808"/>
                <a:gd name="connsiteX10" fmla="*/ 36636 w 571014"/>
                <a:gd name="connsiteY10" fmla="*/ 212377 h 614808"/>
                <a:gd name="connsiteX11" fmla="*/ 161287 w 571014"/>
                <a:gd name="connsiteY11" fmla="*/ 585469 h 614808"/>
                <a:gd name="connsiteX12" fmla="*/ 534379 w 571014"/>
                <a:gd name="connsiteY12" fmla="*/ 460817 h 614808"/>
                <a:gd name="connsiteX13" fmla="*/ 534379 w 571014"/>
                <a:gd name="connsiteY13" fmla="*/ 212377 h 614808"/>
                <a:gd name="connsiteX14" fmla="*/ 566293 w 571014"/>
                <a:gd name="connsiteY14" fmla="*/ 70447 h 614808"/>
                <a:gd name="connsiteX15" fmla="*/ 325839 w 571014"/>
                <a:gd name="connsiteY15" fmla="*/ 217720 h 614808"/>
                <a:gd name="connsiteX16" fmla="*/ 407820 w 571014"/>
                <a:gd name="connsiteY16" fmla="*/ 180389 h 614808"/>
                <a:gd name="connsiteX17" fmla="*/ 436367 w 571014"/>
                <a:gd name="connsiteY17" fmla="*/ 184049 h 614808"/>
                <a:gd name="connsiteX18" fmla="*/ 446138 w 571014"/>
                <a:gd name="connsiteY18" fmla="*/ 200760 h 614808"/>
                <a:gd name="connsiteX19" fmla="*/ 445883 w 571014"/>
                <a:gd name="connsiteY19" fmla="*/ 201617 h 614808"/>
                <a:gd name="connsiteX20" fmla="*/ 427953 w 571014"/>
                <a:gd name="connsiteY20" fmla="*/ 211969 h 614808"/>
                <a:gd name="connsiteX21" fmla="*/ 427584 w 571014"/>
                <a:gd name="connsiteY21" fmla="*/ 211864 h 614808"/>
                <a:gd name="connsiteX22" fmla="*/ 347798 w 571014"/>
                <a:gd name="connsiteY22" fmla="*/ 236751 h 614808"/>
                <a:gd name="connsiteX23" fmla="*/ 327484 w 571014"/>
                <a:gd name="connsiteY23" fmla="*/ 240744 h 614808"/>
                <a:gd name="connsiteX24" fmla="*/ 323490 w 571014"/>
                <a:gd name="connsiteY24" fmla="*/ 220430 h 614808"/>
                <a:gd name="connsiteX25" fmla="*/ 325839 w 571014"/>
                <a:gd name="connsiteY25" fmla="*/ 217720 h 614808"/>
                <a:gd name="connsiteX26" fmla="*/ 245322 w 571014"/>
                <a:gd name="connsiteY26" fmla="*/ 217720 h 614808"/>
                <a:gd name="connsiteX27" fmla="*/ 246387 w 571014"/>
                <a:gd name="connsiteY27" fmla="*/ 238396 h 614808"/>
                <a:gd name="connsiteX28" fmla="*/ 225711 w 571014"/>
                <a:gd name="connsiteY28" fmla="*/ 239461 h 614808"/>
                <a:gd name="connsiteX29" fmla="*/ 223362 w 571014"/>
                <a:gd name="connsiteY29" fmla="*/ 236751 h 614808"/>
                <a:gd name="connsiteX30" fmla="*/ 143577 w 571014"/>
                <a:gd name="connsiteY30" fmla="*/ 211864 h 614808"/>
                <a:gd name="connsiteX31" fmla="*/ 125383 w 571014"/>
                <a:gd name="connsiteY31" fmla="*/ 201986 h 614808"/>
                <a:gd name="connsiteX32" fmla="*/ 125278 w 571014"/>
                <a:gd name="connsiteY32" fmla="*/ 201617 h 614808"/>
                <a:gd name="connsiteX33" fmla="*/ 133937 w 571014"/>
                <a:gd name="connsiteY33" fmla="*/ 184304 h 614808"/>
                <a:gd name="connsiteX34" fmla="*/ 134794 w 571014"/>
                <a:gd name="connsiteY34" fmla="*/ 184049 h 614808"/>
                <a:gd name="connsiteX35" fmla="*/ 163341 w 571014"/>
                <a:gd name="connsiteY35" fmla="*/ 180389 h 614808"/>
                <a:gd name="connsiteX36" fmla="*/ 245395 w 571014"/>
                <a:gd name="connsiteY36" fmla="*/ 217720 h 614808"/>
                <a:gd name="connsiteX37" fmla="*/ 124473 w 571014"/>
                <a:gd name="connsiteY37" fmla="*/ 292894 h 614808"/>
                <a:gd name="connsiteX38" fmla="*/ 168391 w 571014"/>
                <a:gd name="connsiteY38" fmla="*/ 248975 h 614808"/>
                <a:gd name="connsiteX39" fmla="*/ 212310 w 571014"/>
                <a:gd name="connsiteY39" fmla="*/ 292894 h 614808"/>
                <a:gd name="connsiteX40" fmla="*/ 168391 w 571014"/>
                <a:gd name="connsiteY40" fmla="*/ 336812 h 614808"/>
                <a:gd name="connsiteX41" fmla="*/ 124473 w 571014"/>
                <a:gd name="connsiteY41" fmla="*/ 292894 h 614808"/>
                <a:gd name="connsiteX42" fmla="*/ 430658 w 571014"/>
                <a:gd name="connsiteY42" fmla="*/ 455539 h 614808"/>
                <a:gd name="connsiteX43" fmla="*/ 174071 w 571014"/>
                <a:gd name="connsiteY43" fmla="*/ 489253 h 614808"/>
                <a:gd name="connsiteX44" fmla="*/ 140357 w 571014"/>
                <a:gd name="connsiteY44" fmla="*/ 455539 h 614808"/>
                <a:gd name="connsiteX45" fmla="*/ 143028 w 571014"/>
                <a:gd name="connsiteY45" fmla="*/ 435007 h 614808"/>
                <a:gd name="connsiteX46" fmla="*/ 163560 w 571014"/>
                <a:gd name="connsiteY46" fmla="*/ 437678 h 614808"/>
                <a:gd name="connsiteX47" fmla="*/ 379087 w 571014"/>
                <a:gd name="connsiteY47" fmla="*/ 466046 h 614808"/>
                <a:gd name="connsiteX48" fmla="*/ 407454 w 571014"/>
                <a:gd name="connsiteY48" fmla="*/ 437678 h 614808"/>
                <a:gd name="connsiteX49" fmla="*/ 427986 w 571014"/>
                <a:gd name="connsiteY49" fmla="*/ 435007 h 614808"/>
                <a:gd name="connsiteX50" fmla="*/ 430658 w 571014"/>
                <a:gd name="connsiteY50" fmla="*/ 455539 h 614808"/>
                <a:gd name="connsiteX51" fmla="*/ 402623 w 571014"/>
                <a:gd name="connsiteY51" fmla="*/ 336812 h 614808"/>
                <a:gd name="connsiteX52" fmla="*/ 358705 w 571014"/>
                <a:gd name="connsiteY52" fmla="*/ 292894 h 614808"/>
                <a:gd name="connsiteX53" fmla="*/ 402623 w 571014"/>
                <a:gd name="connsiteY53" fmla="*/ 248975 h 614808"/>
                <a:gd name="connsiteX54" fmla="*/ 446542 w 571014"/>
                <a:gd name="connsiteY54" fmla="*/ 292894 h 614808"/>
                <a:gd name="connsiteX55" fmla="*/ 402623 w 571014"/>
                <a:gd name="connsiteY55" fmla="*/ 336812 h 614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571014" h="614808">
                  <a:moveTo>
                    <a:pt x="566293" y="70447"/>
                  </a:moveTo>
                  <a:cubicBezTo>
                    <a:pt x="560974" y="47222"/>
                    <a:pt x="551015" y="25312"/>
                    <a:pt x="537014" y="6033"/>
                  </a:cubicBezTo>
                  <a:cubicBezTo>
                    <a:pt x="532260" y="-507"/>
                    <a:pt x="523105" y="-1955"/>
                    <a:pt x="516565" y="2799"/>
                  </a:cubicBezTo>
                  <a:cubicBezTo>
                    <a:pt x="513141" y="5288"/>
                    <a:pt x="510962" y="9136"/>
                    <a:pt x="510589" y="13353"/>
                  </a:cubicBezTo>
                  <a:cubicBezTo>
                    <a:pt x="507644" y="56931"/>
                    <a:pt x="475409" y="92909"/>
                    <a:pt x="432415" y="100604"/>
                  </a:cubicBezTo>
                  <a:cubicBezTo>
                    <a:pt x="342466" y="44657"/>
                    <a:pt x="228549" y="44657"/>
                    <a:pt x="138600" y="100604"/>
                  </a:cubicBezTo>
                  <a:cubicBezTo>
                    <a:pt x="95729" y="92943"/>
                    <a:pt x="63531" y="57157"/>
                    <a:pt x="60425" y="13719"/>
                  </a:cubicBezTo>
                  <a:cubicBezTo>
                    <a:pt x="59713" y="5665"/>
                    <a:pt x="52608" y="-288"/>
                    <a:pt x="44554" y="424"/>
                  </a:cubicBezTo>
                  <a:cubicBezTo>
                    <a:pt x="40338" y="796"/>
                    <a:pt x="36489" y="2975"/>
                    <a:pt x="34001" y="6399"/>
                  </a:cubicBezTo>
                  <a:cubicBezTo>
                    <a:pt x="19999" y="25678"/>
                    <a:pt x="10041" y="47588"/>
                    <a:pt x="4722" y="70813"/>
                  </a:cubicBezTo>
                  <a:cubicBezTo>
                    <a:pt x="-7795" y="124540"/>
                    <a:pt x="5161" y="177901"/>
                    <a:pt x="36636" y="212377"/>
                  </a:cubicBezTo>
                  <a:cubicBezTo>
                    <a:pt x="-31969" y="349825"/>
                    <a:pt x="23839" y="516864"/>
                    <a:pt x="161287" y="585469"/>
                  </a:cubicBezTo>
                  <a:cubicBezTo>
                    <a:pt x="298735" y="654073"/>
                    <a:pt x="465774" y="598265"/>
                    <a:pt x="534379" y="460817"/>
                  </a:cubicBezTo>
                  <a:cubicBezTo>
                    <a:pt x="573417" y="382605"/>
                    <a:pt x="573417" y="290590"/>
                    <a:pt x="534379" y="212377"/>
                  </a:cubicBezTo>
                  <a:cubicBezTo>
                    <a:pt x="565854" y="177901"/>
                    <a:pt x="578810" y="124540"/>
                    <a:pt x="566293" y="70447"/>
                  </a:cubicBezTo>
                  <a:close/>
                  <a:moveTo>
                    <a:pt x="325839" y="217720"/>
                  </a:moveTo>
                  <a:cubicBezTo>
                    <a:pt x="346218" y="193655"/>
                    <a:pt x="376289" y="179962"/>
                    <a:pt x="407820" y="180389"/>
                  </a:cubicBezTo>
                  <a:cubicBezTo>
                    <a:pt x="417469" y="180108"/>
                    <a:pt x="427102" y="181343"/>
                    <a:pt x="436367" y="184049"/>
                  </a:cubicBezTo>
                  <a:cubicBezTo>
                    <a:pt x="443680" y="185965"/>
                    <a:pt x="448054" y="193448"/>
                    <a:pt x="446138" y="200760"/>
                  </a:cubicBezTo>
                  <a:cubicBezTo>
                    <a:pt x="446062" y="201049"/>
                    <a:pt x="445977" y="201334"/>
                    <a:pt x="445883" y="201617"/>
                  </a:cubicBezTo>
                  <a:cubicBezTo>
                    <a:pt x="443790" y="209426"/>
                    <a:pt x="435763" y="214061"/>
                    <a:pt x="427953" y="211969"/>
                  </a:cubicBezTo>
                  <a:cubicBezTo>
                    <a:pt x="427829" y="211935"/>
                    <a:pt x="427707" y="211901"/>
                    <a:pt x="427584" y="211864"/>
                  </a:cubicBezTo>
                  <a:cubicBezTo>
                    <a:pt x="398417" y="204219"/>
                    <a:pt x="367446" y="213881"/>
                    <a:pt x="347798" y="236751"/>
                  </a:cubicBezTo>
                  <a:cubicBezTo>
                    <a:pt x="343291" y="243464"/>
                    <a:pt x="334196" y="245252"/>
                    <a:pt x="327484" y="240744"/>
                  </a:cubicBezTo>
                  <a:cubicBezTo>
                    <a:pt x="320771" y="236238"/>
                    <a:pt x="318983" y="227142"/>
                    <a:pt x="323490" y="220430"/>
                  </a:cubicBezTo>
                  <a:cubicBezTo>
                    <a:pt x="324159" y="219434"/>
                    <a:pt x="324948" y="218524"/>
                    <a:pt x="325839" y="217720"/>
                  </a:cubicBezTo>
                  <a:close/>
                  <a:moveTo>
                    <a:pt x="245322" y="217720"/>
                  </a:moveTo>
                  <a:cubicBezTo>
                    <a:pt x="251325" y="223135"/>
                    <a:pt x="251803" y="232392"/>
                    <a:pt x="246387" y="238396"/>
                  </a:cubicBezTo>
                  <a:cubicBezTo>
                    <a:pt x="240972" y="244400"/>
                    <a:pt x="231715" y="244876"/>
                    <a:pt x="225711" y="239461"/>
                  </a:cubicBezTo>
                  <a:cubicBezTo>
                    <a:pt x="224820" y="238657"/>
                    <a:pt x="224032" y="237748"/>
                    <a:pt x="223362" y="236751"/>
                  </a:cubicBezTo>
                  <a:cubicBezTo>
                    <a:pt x="203715" y="213881"/>
                    <a:pt x="172744" y="204219"/>
                    <a:pt x="143577" y="211864"/>
                  </a:cubicBezTo>
                  <a:cubicBezTo>
                    <a:pt x="135825" y="214161"/>
                    <a:pt x="127679" y="209739"/>
                    <a:pt x="125383" y="201986"/>
                  </a:cubicBezTo>
                  <a:cubicBezTo>
                    <a:pt x="125346" y="201864"/>
                    <a:pt x="125311" y="201740"/>
                    <a:pt x="125278" y="201617"/>
                  </a:cubicBezTo>
                  <a:cubicBezTo>
                    <a:pt x="122888" y="194445"/>
                    <a:pt x="126765" y="186693"/>
                    <a:pt x="133937" y="184304"/>
                  </a:cubicBezTo>
                  <a:cubicBezTo>
                    <a:pt x="134220" y="184209"/>
                    <a:pt x="134505" y="184125"/>
                    <a:pt x="134794" y="184049"/>
                  </a:cubicBezTo>
                  <a:cubicBezTo>
                    <a:pt x="144059" y="181343"/>
                    <a:pt x="153692" y="180108"/>
                    <a:pt x="163341" y="180389"/>
                  </a:cubicBezTo>
                  <a:cubicBezTo>
                    <a:pt x="194897" y="179940"/>
                    <a:pt x="225000" y="193635"/>
                    <a:pt x="245395" y="217720"/>
                  </a:cubicBezTo>
                  <a:close/>
                  <a:moveTo>
                    <a:pt x="124473" y="292894"/>
                  </a:moveTo>
                  <a:cubicBezTo>
                    <a:pt x="124473" y="268638"/>
                    <a:pt x="144136" y="248975"/>
                    <a:pt x="168391" y="248975"/>
                  </a:cubicBezTo>
                  <a:cubicBezTo>
                    <a:pt x="192647" y="248975"/>
                    <a:pt x="212310" y="268638"/>
                    <a:pt x="212310" y="292894"/>
                  </a:cubicBezTo>
                  <a:cubicBezTo>
                    <a:pt x="212310" y="317149"/>
                    <a:pt x="192647" y="336812"/>
                    <a:pt x="168391" y="336812"/>
                  </a:cubicBezTo>
                  <a:cubicBezTo>
                    <a:pt x="144136" y="336812"/>
                    <a:pt x="124473" y="317149"/>
                    <a:pt x="124473" y="292894"/>
                  </a:cubicBezTo>
                  <a:close/>
                  <a:moveTo>
                    <a:pt x="430658" y="455539"/>
                  </a:moveTo>
                  <a:cubicBezTo>
                    <a:pt x="369113" y="535703"/>
                    <a:pt x="254236" y="550798"/>
                    <a:pt x="174071" y="489253"/>
                  </a:cubicBezTo>
                  <a:cubicBezTo>
                    <a:pt x="161410" y="479534"/>
                    <a:pt x="150076" y="468199"/>
                    <a:pt x="140357" y="455539"/>
                  </a:cubicBezTo>
                  <a:cubicBezTo>
                    <a:pt x="135424" y="449131"/>
                    <a:pt x="136621" y="439939"/>
                    <a:pt x="143028" y="435007"/>
                  </a:cubicBezTo>
                  <a:cubicBezTo>
                    <a:pt x="149436" y="430075"/>
                    <a:pt x="158628" y="431271"/>
                    <a:pt x="163560" y="437678"/>
                  </a:cubicBezTo>
                  <a:cubicBezTo>
                    <a:pt x="215243" y="505028"/>
                    <a:pt x="311738" y="517729"/>
                    <a:pt x="379087" y="466046"/>
                  </a:cubicBezTo>
                  <a:cubicBezTo>
                    <a:pt x="389741" y="457870"/>
                    <a:pt x="399278" y="448333"/>
                    <a:pt x="407454" y="437678"/>
                  </a:cubicBezTo>
                  <a:cubicBezTo>
                    <a:pt x="412386" y="431271"/>
                    <a:pt x="421578" y="430075"/>
                    <a:pt x="427986" y="435007"/>
                  </a:cubicBezTo>
                  <a:cubicBezTo>
                    <a:pt x="434394" y="439939"/>
                    <a:pt x="435590" y="449131"/>
                    <a:pt x="430658" y="455539"/>
                  </a:cubicBezTo>
                  <a:close/>
                  <a:moveTo>
                    <a:pt x="402623" y="336812"/>
                  </a:moveTo>
                  <a:cubicBezTo>
                    <a:pt x="378368" y="336812"/>
                    <a:pt x="358705" y="317149"/>
                    <a:pt x="358705" y="292894"/>
                  </a:cubicBezTo>
                  <a:cubicBezTo>
                    <a:pt x="358705" y="268638"/>
                    <a:pt x="378368" y="248975"/>
                    <a:pt x="402623" y="248975"/>
                  </a:cubicBezTo>
                  <a:cubicBezTo>
                    <a:pt x="426879" y="248975"/>
                    <a:pt x="446542" y="268638"/>
                    <a:pt x="446542" y="292894"/>
                  </a:cubicBezTo>
                  <a:cubicBezTo>
                    <a:pt x="446542" y="317149"/>
                    <a:pt x="426879" y="336812"/>
                    <a:pt x="402623" y="336812"/>
                  </a:cubicBezTo>
                  <a:close/>
                </a:path>
              </a:pathLst>
            </a:custGeom>
            <a:solidFill>
              <a:schemeClr val="tx1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8BD710F-8D91-5DB7-E310-C176E81FE496}"/>
                </a:ext>
              </a:extLst>
            </p:cNvPr>
            <p:cNvSpPr txBox="1"/>
            <p:nvPr/>
          </p:nvSpPr>
          <p:spPr>
            <a:xfrm>
              <a:off x="1865021" y="2640258"/>
              <a:ext cx="6319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BOSS</a:t>
              </a:r>
              <a:endPara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</p:grpSp>
      <p:sp>
        <p:nvSpPr>
          <p:cNvPr id="52" name="폭발: 8pt 51">
            <a:extLst>
              <a:ext uri="{FF2B5EF4-FFF2-40B4-BE49-F238E27FC236}">
                <a16:creationId xmlns:a16="http://schemas.microsoft.com/office/drawing/2014/main" id="{DC6B4177-2D8A-FFCF-0884-5C35817054D3}"/>
              </a:ext>
            </a:extLst>
          </p:cNvPr>
          <p:cNvSpPr/>
          <p:nvPr/>
        </p:nvSpPr>
        <p:spPr>
          <a:xfrm>
            <a:off x="1943915" y="2713374"/>
            <a:ext cx="962074" cy="773968"/>
          </a:xfrm>
          <a:prstGeom prst="irregularSeal1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BOOM!</a:t>
            </a:r>
            <a:endParaRPr lang="ko-KR" altLang="en-US" sz="9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132284E4-66CD-680F-D4A3-01C5B5804859}"/>
              </a:ext>
            </a:extLst>
          </p:cNvPr>
          <p:cNvCxnSpPr/>
          <p:nvPr/>
        </p:nvCxnSpPr>
        <p:spPr>
          <a:xfrm flipH="1">
            <a:off x="2424952" y="2041095"/>
            <a:ext cx="97727" cy="22853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0A71EC04-0BF7-ABFF-2238-9F9CF8901313}"/>
              </a:ext>
            </a:extLst>
          </p:cNvPr>
          <p:cNvSpPr/>
          <p:nvPr/>
        </p:nvSpPr>
        <p:spPr>
          <a:xfrm>
            <a:off x="5241051" y="209771"/>
            <a:ext cx="4193005" cy="578117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원통형 55">
            <a:extLst>
              <a:ext uri="{FF2B5EF4-FFF2-40B4-BE49-F238E27FC236}">
                <a16:creationId xmlns:a16="http://schemas.microsoft.com/office/drawing/2014/main" id="{2F56E230-D2D3-20A2-76DD-3A5558A78250}"/>
              </a:ext>
            </a:extLst>
          </p:cNvPr>
          <p:cNvSpPr/>
          <p:nvPr/>
        </p:nvSpPr>
        <p:spPr>
          <a:xfrm>
            <a:off x="6023685" y="4022243"/>
            <a:ext cx="427130" cy="666237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원통형 56">
            <a:extLst>
              <a:ext uri="{FF2B5EF4-FFF2-40B4-BE49-F238E27FC236}">
                <a16:creationId xmlns:a16="http://schemas.microsoft.com/office/drawing/2014/main" id="{BBC1B264-8D20-4D66-2EED-C17EAF8FA40E}"/>
              </a:ext>
            </a:extLst>
          </p:cNvPr>
          <p:cNvSpPr/>
          <p:nvPr/>
        </p:nvSpPr>
        <p:spPr>
          <a:xfrm>
            <a:off x="8170537" y="2817136"/>
            <a:ext cx="427130" cy="666237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원통형 57">
            <a:extLst>
              <a:ext uri="{FF2B5EF4-FFF2-40B4-BE49-F238E27FC236}">
                <a16:creationId xmlns:a16="http://schemas.microsoft.com/office/drawing/2014/main" id="{F95D0131-8714-9E6F-8AC1-4359C8102FB0}"/>
              </a:ext>
            </a:extLst>
          </p:cNvPr>
          <p:cNvSpPr/>
          <p:nvPr/>
        </p:nvSpPr>
        <p:spPr>
          <a:xfrm>
            <a:off x="5810120" y="1946428"/>
            <a:ext cx="427130" cy="666237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D2258337-7E40-F35C-AB33-8676F768A6F5}"/>
              </a:ext>
            </a:extLst>
          </p:cNvPr>
          <p:cNvGrpSpPr/>
          <p:nvPr/>
        </p:nvGrpSpPr>
        <p:grpSpPr>
          <a:xfrm>
            <a:off x="2319468" y="879080"/>
            <a:ext cx="914400" cy="1269514"/>
            <a:chOff x="2319468" y="879080"/>
            <a:chExt cx="914400" cy="1269514"/>
          </a:xfrm>
        </p:grpSpPr>
        <p:pic>
          <p:nvPicPr>
            <p:cNvPr id="22" name="그래픽 21" descr="단색으로 채워진 어지러운 얼굴 단색으로 채워진">
              <a:extLst>
                <a:ext uri="{FF2B5EF4-FFF2-40B4-BE49-F238E27FC236}">
                  <a16:creationId xmlns:a16="http://schemas.microsoft.com/office/drawing/2014/main" id="{FA6D0B43-D5EB-2118-933D-2AAC1B75FF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19468" y="1234194"/>
              <a:ext cx="914400" cy="914400"/>
            </a:xfrm>
            <a:prstGeom prst="rect">
              <a:avLst/>
            </a:prstGeom>
          </p:spPr>
        </p:pic>
        <p:pic>
          <p:nvPicPr>
            <p:cNvPr id="61" name="그래픽 60" descr="어지러움 윤곽선">
              <a:extLst>
                <a:ext uri="{FF2B5EF4-FFF2-40B4-BE49-F238E27FC236}">
                  <a16:creationId xmlns:a16="http://schemas.microsoft.com/office/drawing/2014/main" id="{F381D2FA-E51E-1C97-179A-39BBD5A61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319468" y="879080"/>
              <a:ext cx="914400" cy="914400"/>
            </a:xfrm>
            <a:prstGeom prst="rect">
              <a:avLst/>
            </a:prstGeom>
          </p:spPr>
        </p:pic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9F5458FB-D7BA-17DF-3CBA-7827B239A235}"/>
              </a:ext>
            </a:extLst>
          </p:cNvPr>
          <p:cNvGrpSpPr/>
          <p:nvPr/>
        </p:nvGrpSpPr>
        <p:grpSpPr>
          <a:xfrm>
            <a:off x="6275257" y="1809428"/>
            <a:ext cx="531062" cy="691867"/>
            <a:chOff x="1865021" y="2124792"/>
            <a:chExt cx="631904" cy="823243"/>
          </a:xfrm>
        </p:grpSpPr>
        <p:sp>
          <p:nvSpPr>
            <p:cNvPr id="64" name="내용 개체 틀 38" descr="단색으로 채워진 악마 얼굴 단색으로 채워진">
              <a:extLst>
                <a:ext uri="{FF2B5EF4-FFF2-40B4-BE49-F238E27FC236}">
                  <a16:creationId xmlns:a16="http://schemas.microsoft.com/office/drawing/2014/main" id="{8D5EB8E3-6691-6A0D-ECD9-9751CD07333B}"/>
                </a:ext>
              </a:extLst>
            </p:cNvPr>
            <p:cNvSpPr/>
            <p:nvPr/>
          </p:nvSpPr>
          <p:spPr>
            <a:xfrm>
              <a:off x="1925137" y="2124792"/>
              <a:ext cx="511672" cy="550914"/>
            </a:xfrm>
            <a:custGeom>
              <a:avLst/>
              <a:gdLst>
                <a:gd name="connsiteX0" fmla="*/ 566293 w 571014"/>
                <a:gd name="connsiteY0" fmla="*/ 70447 h 614808"/>
                <a:gd name="connsiteX1" fmla="*/ 537014 w 571014"/>
                <a:gd name="connsiteY1" fmla="*/ 6033 h 614808"/>
                <a:gd name="connsiteX2" fmla="*/ 516565 w 571014"/>
                <a:gd name="connsiteY2" fmla="*/ 2799 h 614808"/>
                <a:gd name="connsiteX3" fmla="*/ 510589 w 571014"/>
                <a:gd name="connsiteY3" fmla="*/ 13353 h 614808"/>
                <a:gd name="connsiteX4" fmla="*/ 432415 w 571014"/>
                <a:gd name="connsiteY4" fmla="*/ 100604 h 614808"/>
                <a:gd name="connsiteX5" fmla="*/ 138600 w 571014"/>
                <a:gd name="connsiteY5" fmla="*/ 100604 h 614808"/>
                <a:gd name="connsiteX6" fmla="*/ 60425 w 571014"/>
                <a:gd name="connsiteY6" fmla="*/ 13719 h 614808"/>
                <a:gd name="connsiteX7" fmla="*/ 44554 w 571014"/>
                <a:gd name="connsiteY7" fmla="*/ 424 h 614808"/>
                <a:gd name="connsiteX8" fmla="*/ 34001 w 571014"/>
                <a:gd name="connsiteY8" fmla="*/ 6399 h 614808"/>
                <a:gd name="connsiteX9" fmla="*/ 4722 w 571014"/>
                <a:gd name="connsiteY9" fmla="*/ 70813 h 614808"/>
                <a:gd name="connsiteX10" fmla="*/ 36636 w 571014"/>
                <a:gd name="connsiteY10" fmla="*/ 212377 h 614808"/>
                <a:gd name="connsiteX11" fmla="*/ 161287 w 571014"/>
                <a:gd name="connsiteY11" fmla="*/ 585469 h 614808"/>
                <a:gd name="connsiteX12" fmla="*/ 534379 w 571014"/>
                <a:gd name="connsiteY12" fmla="*/ 460817 h 614808"/>
                <a:gd name="connsiteX13" fmla="*/ 534379 w 571014"/>
                <a:gd name="connsiteY13" fmla="*/ 212377 h 614808"/>
                <a:gd name="connsiteX14" fmla="*/ 566293 w 571014"/>
                <a:gd name="connsiteY14" fmla="*/ 70447 h 614808"/>
                <a:gd name="connsiteX15" fmla="*/ 325839 w 571014"/>
                <a:gd name="connsiteY15" fmla="*/ 217720 h 614808"/>
                <a:gd name="connsiteX16" fmla="*/ 407820 w 571014"/>
                <a:gd name="connsiteY16" fmla="*/ 180389 h 614808"/>
                <a:gd name="connsiteX17" fmla="*/ 436367 w 571014"/>
                <a:gd name="connsiteY17" fmla="*/ 184049 h 614808"/>
                <a:gd name="connsiteX18" fmla="*/ 446138 w 571014"/>
                <a:gd name="connsiteY18" fmla="*/ 200760 h 614808"/>
                <a:gd name="connsiteX19" fmla="*/ 445883 w 571014"/>
                <a:gd name="connsiteY19" fmla="*/ 201617 h 614808"/>
                <a:gd name="connsiteX20" fmla="*/ 427953 w 571014"/>
                <a:gd name="connsiteY20" fmla="*/ 211969 h 614808"/>
                <a:gd name="connsiteX21" fmla="*/ 427584 w 571014"/>
                <a:gd name="connsiteY21" fmla="*/ 211864 h 614808"/>
                <a:gd name="connsiteX22" fmla="*/ 347798 w 571014"/>
                <a:gd name="connsiteY22" fmla="*/ 236751 h 614808"/>
                <a:gd name="connsiteX23" fmla="*/ 327484 w 571014"/>
                <a:gd name="connsiteY23" fmla="*/ 240744 h 614808"/>
                <a:gd name="connsiteX24" fmla="*/ 323490 w 571014"/>
                <a:gd name="connsiteY24" fmla="*/ 220430 h 614808"/>
                <a:gd name="connsiteX25" fmla="*/ 325839 w 571014"/>
                <a:gd name="connsiteY25" fmla="*/ 217720 h 614808"/>
                <a:gd name="connsiteX26" fmla="*/ 245322 w 571014"/>
                <a:gd name="connsiteY26" fmla="*/ 217720 h 614808"/>
                <a:gd name="connsiteX27" fmla="*/ 246387 w 571014"/>
                <a:gd name="connsiteY27" fmla="*/ 238396 h 614808"/>
                <a:gd name="connsiteX28" fmla="*/ 225711 w 571014"/>
                <a:gd name="connsiteY28" fmla="*/ 239461 h 614808"/>
                <a:gd name="connsiteX29" fmla="*/ 223362 w 571014"/>
                <a:gd name="connsiteY29" fmla="*/ 236751 h 614808"/>
                <a:gd name="connsiteX30" fmla="*/ 143577 w 571014"/>
                <a:gd name="connsiteY30" fmla="*/ 211864 h 614808"/>
                <a:gd name="connsiteX31" fmla="*/ 125383 w 571014"/>
                <a:gd name="connsiteY31" fmla="*/ 201986 h 614808"/>
                <a:gd name="connsiteX32" fmla="*/ 125278 w 571014"/>
                <a:gd name="connsiteY32" fmla="*/ 201617 h 614808"/>
                <a:gd name="connsiteX33" fmla="*/ 133937 w 571014"/>
                <a:gd name="connsiteY33" fmla="*/ 184304 h 614808"/>
                <a:gd name="connsiteX34" fmla="*/ 134794 w 571014"/>
                <a:gd name="connsiteY34" fmla="*/ 184049 h 614808"/>
                <a:gd name="connsiteX35" fmla="*/ 163341 w 571014"/>
                <a:gd name="connsiteY35" fmla="*/ 180389 h 614808"/>
                <a:gd name="connsiteX36" fmla="*/ 245395 w 571014"/>
                <a:gd name="connsiteY36" fmla="*/ 217720 h 614808"/>
                <a:gd name="connsiteX37" fmla="*/ 124473 w 571014"/>
                <a:gd name="connsiteY37" fmla="*/ 292894 h 614808"/>
                <a:gd name="connsiteX38" fmla="*/ 168391 w 571014"/>
                <a:gd name="connsiteY38" fmla="*/ 248975 h 614808"/>
                <a:gd name="connsiteX39" fmla="*/ 212310 w 571014"/>
                <a:gd name="connsiteY39" fmla="*/ 292894 h 614808"/>
                <a:gd name="connsiteX40" fmla="*/ 168391 w 571014"/>
                <a:gd name="connsiteY40" fmla="*/ 336812 h 614808"/>
                <a:gd name="connsiteX41" fmla="*/ 124473 w 571014"/>
                <a:gd name="connsiteY41" fmla="*/ 292894 h 614808"/>
                <a:gd name="connsiteX42" fmla="*/ 430658 w 571014"/>
                <a:gd name="connsiteY42" fmla="*/ 455539 h 614808"/>
                <a:gd name="connsiteX43" fmla="*/ 174071 w 571014"/>
                <a:gd name="connsiteY43" fmla="*/ 489253 h 614808"/>
                <a:gd name="connsiteX44" fmla="*/ 140357 w 571014"/>
                <a:gd name="connsiteY44" fmla="*/ 455539 h 614808"/>
                <a:gd name="connsiteX45" fmla="*/ 143028 w 571014"/>
                <a:gd name="connsiteY45" fmla="*/ 435007 h 614808"/>
                <a:gd name="connsiteX46" fmla="*/ 163560 w 571014"/>
                <a:gd name="connsiteY46" fmla="*/ 437678 h 614808"/>
                <a:gd name="connsiteX47" fmla="*/ 379087 w 571014"/>
                <a:gd name="connsiteY47" fmla="*/ 466046 h 614808"/>
                <a:gd name="connsiteX48" fmla="*/ 407454 w 571014"/>
                <a:gd name="connsiteY48" fmla="*/ 437678 h 614808"/>
                <a:gd name="connsiteX49" fmla="*/ 427986 w 571014"/>
                <a:gd name="connsiteY49" fmla="*/ 435007 h 614808"/>
                <a:gd name="connsiteX50" fmla="*/ 430658 w 571014"/>
                <a:gd name="connsiteY50" fmla="*/ 455539 h 614808"/>
                <a:gd name="connsiteX51" fmla="*/ 402623 w 571014"/>
                <a:gd name="connsiteY51" fmla="*/ 336812 h 614808"/>
                <a:gd name="connsiteX52" fmla="*/ 358705 w 571014"/>
                <a:gd name="connsiteY52" fmla="*/ 292894 h 614808"/>
                <a:gd name="connsiteX53" fmla="*/ 402623 w 571014"/>
                <a:gd name="connsiteY53" fmla="*/ 248975 h 614808"/>
                <a:gd name="connsiteX54" fmla="*/ 446542 w 571014"/>
                <a:gd name="connsiteY54" fmla="*/ 292894 h 614808"/>
                <a:gd name="connsiteX55" fmla="*/ 402623 w 571014"/>
                <a:gd name="connsiteY55" fmla="*/ 336812 h 614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571014" h="614808">
                  <a:moveTo>
                    <a:pt x="566293" y="70447"/>
                  </a:moveTo>
                  <a:cubicBezTo>
                    <a:pt x="560974" y="47222"/>
                    <a:pt x="551015" y="25312"/>
                    <a:pt x="537014" y="6033"/>
                  </a:cubicBezTo>
                  <a:cubicBezTo>
                    <a:pt x="532260" y="-507"/>
                    <a:pt x="523105" y="-1955"/>
                    <a:pt x="516565" y="2799"/>
                  </a:cubicBezTo>
                  <a:cubicBezTo>
                    <a:pt x="513141" y="5288"/>
                    <a:pt x="510962" y="9136"/>
                    <a:pt x="510589" y="13353"/>
                  </a:cubicBezTo>
                  <a:cubicBezTo>
                    <a:pt x="507644" y="56931"/>
                    <a:pt x="475409" y="92909"/>
                    <a:pt x="432415" y="100604"/>
                  </a:cubicBezTo>
                  <a:cubicBezTo>
                    <a:pt x="342466" y="44657"/>
                    <a:pt x="228549" y="44657"/>
                    <a:pt x="138600" y="100604"/>
                  </a:cubicBezTo>
                  <a:cubicBezTo>
                    <a:pt x="95729" y="92943"/>
                    <a:pt x="63531" y="57157"/>
                    <a:pt x="60425" y="13719"/>
                  </a:cubicBezTo>
                  <a:cubicBezTo>
                    <a:pt x="59713" y="5665"/>
                    <a:pt x="52608" y="-288"/>
                    <a:pt x="44554" y="424"/>
                  </a:cubicBezTo>
                  <a:cubicBezTo>
                    <a:pt x="40338" y="796"/>
                    <a:pt x="36489" y="2975"/>
                    <a:pt x="34001" y="6399"/>
                  </a:cubicBezTo>
                  <a:cubicBezTo>
                    <a:pt x="19999" y="25678"/>
                    <a:pt x="10041" y="47588"/>
                    <a:pt x="4722" y="70813"/>
                  </a:cubicBezTo>
                  <a:cubicBezTo>
                    <a:pt x="-7795" y="124540"/>
                    <a:pt x="5161" y="177901"/>
                    <a:pt x="36636" y="212377"/>
                  </a:cubicBezTo>
                  <a:cubicBezTo>
                    <a:pt x="-31969" y="349825"/>
                    <a:pt x="23839" y="516864"/>
                    <a:pt x="161287" y="585469"/>
                  </a:cubicBezTo>
                  <a:cubicBezTo>
                    <a:pt x="298735" y="654073"/>
                    <a:pt x="465774" y="598265"/>
                    <a:pt x="534379" y="460817"/>
                  </a:cubicBezTo>
                  <a:cubicBezTo>
                    <a:pt x="573417" y="382605"/>
                    <a:pt x="573417" y="290590"/>
                    <a:pt x="534379" y="212377"/>
                  </a:cubicBezTo>
                  <a:cubicBezTo>
                    <a:pt x="565854" y="177901"/>
                    <a:pt x="578810" y="124540"/>
                    <a:pt x="566293" y="70447"/>
                  </a:cubicBezTo>
                  <a:close/>
                  <a:moveTo>
                    <a:pt x="325839" y="217720"/>
                  </a:moveTo>
                  <a:cubicBezTo>
                    <a:pt x="346218" y="193655"/>
                    <a:pt x="376289" y="179962"/>
                    <a:pt x="407820" y="180389"/>
                  </a:cubicBezTo>
                  <a:cubicBezTo>
                    <a:pt x="417469" y="180108"/>
                    <a:pt x="427102" y="181343"/>
                    <a:pt x="436367" y="184049"/>
                  </a:cubicBezTo>
                  <a:cubicBezTo>
                    <a:pt x="443680" y="185965"/>
                    <a:pt x="448054" y="193448"/>
                    <a:pt x="446138" y="200760"/>
                  </a:cubicBezTo>
                  <a:cubicBezTo>
                    <a:pt x="446062" y="201049"/>
                    <a:pt x="445977" y="201334"/>
                    <a:pt x="445883" y="201617"/>
                  </a:cubicBezTo>
                  <a:cubicBezTo>
                    <a:pt x="443790" y="209426"/>
                    <a:pt x="435763" y="214061"/>
                    <a:pt x="427953" y="211969"/>
                  </a:cubicBezTo>
                  <a:cubicBezTo>
                    <a:pt x="427829" y="211935"/>
                    <a:pt x="427707" y="211901"/>
                    <a:pt x="427584" y="211864"/>
                  </a:cubicBezTo>
                  <a:cubicBezTo>
                    <a:pt x="398417" y="204219"/>
                    <a:pt x="367446" y="213881"/>
                    <a:pt x="347798" y="236751"/>
                  </a:cubicBezTo>
                  <a:cubicBezTo>
                    <a:pt x="343291" y="243464"/>
                    <a:pt x="334196" y="245252"/>
                    <a:pt x="327484" y="240744"/>
                  </a:cubicBezTo>
                  <a:cubicBezTo>
                    <a:pt x="320771" y="236238"/>
                    <a:pt x="318983" y="227142"/>
                    <a:pt x="323490" y="220430"/>
                  </a:cubicBezTo>
                  <a:cubicBezTo>
                    <a:pt x="324159" y="219434"/>
                    <a:pt x="324948" y="218524"/>
                    <a:pt x="325839" y="217720"/>
                  </a:cubicBezTo>
                  <a:close/>
                  <a:moveTo>
                    <a:pt x="245322" y="217720"/>
                  </a:moveTo>
                  <a:cubicBezTo>
                    <a:pt x="251325" y="223135"/>
                    <a:pt x="251803" y="232392"/>
                    <a:pt x="246387" y="238396"/>
                  </a:cubicBezTo>
                  <a:cubicBezTo>
                    <a:pt x="240972" y="244400"/>
                    <a:pt x="231715" y="244876"/>
                    <a:pt x="225711" y="239461"/>
                  </a:cubicBezTo>
                  <a:cubicBezTo>
                    <a:pt x="224820" y="238657"/>
                    <a:pt x="224032" y="237748"/>
                    <a:pt x="223362" y="236751"/>
                  </a:cubicBezTo>
                  <a:cubicBezTo>
                    <a:pt x="203715" y="213881"/>
                    <a:pt x="172744" y="204219"/>
                    <a:pt x="143577" y="211864"/>
                  </a:cubicBezTo>
                  <a:cubicBezTo>
                    <a:pt x="135825" y="214161"/>
                    <a:pt x="127679" y="209739"/>
                    <a:pt x="125383" y="201986"/>
                  </a:cubicBezTo>
                  <a:cubicBezTo>
                    <a:pt x="125346" y="201864"/>
                    <a:pt x="125311" y="201740"/>
                    <a:pt x="125278" y="201617"/>
                  </a:cubicBezTo>
                  <a:cubicBezTo>
                    <a:pt x="122888" y="194445"/>
                    <a:pt x="126765" y="186693"/>
                    <a:pt x="133937" y="184304"/>
                  </a:cubicBezTo>
                  <a:cubicBezTo>
                    <a:pt x="134220" y="184209"/>
                    <a:pt x="134505" y="184125"/>
                    <a:pt x="134794" y="184049"/>
                  </a:cubicBezTo>
                  <a:cubicBezTo>
                    <a:pt x="144059" y="181343"/>
                    <a:pt x="153692" y="180108"/>
                    <a:pt x="163341" y="180389"/>
                  </a:cubicBezTo>
                  <a:cubicBezTo>
                    <a:pt x="194897" y="179940"/>
                    <a:pt x="225000" y="193635"/>
                    <a:pt x="245395" y="217720"/>
                  </a:cubicBezTo>
                  <a:close/>
                  <a:moveTo>
                    <a:pt x="124473" y="292894"/>
                  </a:moveTo>
                  <a:cubicBezTo>
                    <a:pt x="124473" y="268638"/>
                    <a:pt x="144136" y="248975"/>
                    <a:pt x="168391" y="248975"/>
                  </a:cubicBezTo>
                  <a:cubicBezTo>
                    <a:pt x="192647" y="248975"/>
                    <a:pt x="212310" y="268638"/>
                    <a:pt x="212310" y="292894"/>
                  </a:cubicBezTo>
                  <a:cubicBezTo>
                    <a:pt x="212310" y="317149"/>
                    <a:pt x="192647" y="336812"/>
                    <a:pt x="168391" y="336812"/>
                  </a:cubicBezTo>
                  <a:cubicBezTo>
                    <a:pt x="144136" y="336812"/>
                    <a:pt x="124473" y="317149"/>
                    <a:pt x="124473" y="292894"/>
                  </a:cubicBezTo>
                  <a:close/>
                  <a:moveTo>
                    <a:pt x="430658" y="455539"/>
                  </a:moveTo>
                  <a:cubicBezTo>
                    <a:pt x="369113" y="535703"/>
                    <a:pt x="254236" y="550798"/>
                    <a:pt x="174071" y="489253"/>
                  </a:cubicBezTo>
                  <a:cubicBezTo>
                    <a:pt x="161410" y="479534"/>
                    <a:pt x="150076" y="468199"/>
                    <a:pt x="140357" y="455539"/>
                  </a:cubicBezTo>
                  <a:cubicBezTo>
                    <a:pt x="135424" y="449131"/>
                    <a:pt x="136621" y="439939"/>
                    <a:pt x="143028" y="435007"/>
                  </a:cubicBezTo>
                  <a:cubicBezTo>
                    <a:pt x="149436" y="430075"/>
                    <a:pt x="158628" y="431271"/>
                    <a:pt x="163560" y="437678"/>
                  </a:cubicBezTo>
                  <a:cubicBezTo>
                    <a:pt x="215243" y="505028"/>
                    <a:pt x="311738" y="517729"/>
                    <a:pt x="379087" y="466046"/>
                  </a:cubicBezTo>
                  <a:cubicBezTo>
                    <a:pt x="389741" y="457870"/>
                    <a:pt x="399278" y="448333"/>
                    <a:pt x="407454" y="437678"/>
                  </a:cubicBezTo>
                  <a:cubicBezTo>
                    <a:pt x="412386" y="431271"/>
                    <a:pt x="421578" y="430075"/>
                    <a:pt x="427986" y="435007"/>
                  </a:cubicBezTo>
                  <a:cubicBezTo>
                    <a:pt x="434394" y="439939"/>
                    <a:pt x="435590" y="449131"/>
                    <a:pt x="430658" y="455539"/>
                  </a:cubicBezTo>
                  <a:close/>
                  <a:moveTo>
                    <a:pt x="402623" y="336812"/>
                  </a:moveTo>
                  <a:cubicBezTo>
                    <a:pt x="378368" y="336812"/>
                    <a:pt x="358705" y="317149"/>
                    <a:pt x="358705" y="292894"/>
                  </a:cubicBezTo>
                  <a:cubicBezTo>
                    <a:pt x="358705" y="268638"/>
                    <a:pt x="378368" y="248975"/>
                    <a:pt x="402623" y="248975"/>
                  </a:cubicBezTo>
                  <a:cubicBezTo>
                    <a:pt x="426879" y="248975"/>
                    <a:pt x="446542" y="268638"/>
                    <a:pt x="446542" y="292894"/>
                  </a:cubicBezTo>
                  <a:cubicBezTo>
                    <a:pt x="446542" y="317149"/>
                    <a:pt x="426879" y="336812"/>
                    <a:pt x="402623" y="336812"/>
                  </a:cubicBezTo>
                  <a:close/>
                </a:path>
              </a:pathLst>
            </a:custGeom>
            <a:solidFill>
              <a:schemeClr val="tx1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49DA8FF-BC79-1913-E64A-5D2C8BAECEF6}"/>
                </a:ext>
              </a:extLst>
            </p:cNvPr>
            <p:cNvSpPr txBox="1"/>
            <p:nvPr/>
          </p:nvSpPr>
          <p:spPr>
            <a:xfrm>
              <a:off x="1865021" y="2640258"/>
              <a:ext cx="6319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BOSS</a:t>
              </a:r>
              <a:endPara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</p:grpSp>
      <p:sp>
        <p:nvSpPr>
          <p:cNvPr id="66" name="폭발: 8pt 65">
            <a:extLst>
              <a:ext uri="{FF2B5EF4-FFF2-40B4-BE49-F238E27FC236}">
                <a16:creationId xmlns:a16="http://schemas.microsoft.com/office/drawing/2014/main" id="{A8BF7B18-CA05-E7C0-F373-16A615FAC53D}"/>
              </a:ext>
            </a:extLst>
          </p:cNvPr>
          <p:cNvSpPr/>
          <p:nvPr/>
        </p:nvSpPr>
        <p:spPr>
          <a:xfrm>
            <a:off x="5768431" y="1691394"/>
            <a:ext cx="962074" cy="773968"/>
          </a:xfrm>
          <a:prstGeom prst="irregularSeal1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BOOM!</a:t>
            </a:r>
            <a:endParaRPr lang="ko-KR" altLang="en-US" sz="9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7" name="폭발: 8pt 66">
            <a:extLst>
              <a:ext uri="{FF2B5EF4-FFF2-40B4-BE49-F238E27FC236}">
                <a16:creationId xmlns:a16="http://schemas.microsoft.com/office/drawing/2014/main" id="{1D390427-CB90-ADBC-F8B8-E047E25ABFAA}"/>
              </a:ext>
            </a:extLst>
          </p:cNvPr>
          <p:cNvSpPr/>
          <p:nvPr/>
        </p:nvSpPr>
        <p:spPr>
          <a:xfrm>
            <a:off x="7903065" y="2817136"/>
            <a:ext cx="962074" cy="773968"/>
          </a:xfrm>
          <a:prstGeom prst="irregularSeal1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BOOM!</a:t>
            </a:r>
            <a:endParaRPr lang="ko-KR" altLang="en-US" sz="9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8" name="폭발: 8pt 67">
            <a:extLst>
              <a:ext uri="{FF2B5EF4-FFF2-40B4-BE49-F238E27FC236}">
                <a16:creationId xmlns:a16="http://schemas.microsoft.com/office/drawing/2014/main" id="{23CA76BB-8EB5-6DD7-89F1-57D2727D9355}"/>
              </a:ext>
            </a:extLst>
          </p:cNvPr>
          <p:cNvSpPr/>
          <p:nvPr/>
        </p:nvSpPr>
        <p:spPr>
          <a:xfrm>
            <a:off x="5969778" y="3891785"/>
            <a:ext cx="962074" cy="773968"/>
          </a:xfrm>
          <a:prstGeom prst="irregularSeal1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BOOM!</a:t>
            </a:r>
            <a:endParaRPr lang="ko-KR" altLang="en-US" sz="9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9F989B8-38A5-F962-6C3F-865222F43EF5}"/>
              </a:ext>
            </a:extLst>
          </p:cNvPr>
          <p:cNvSpPr txBox="1"/>
          <p:nvPr/>
        </p:nvSpPr>
        <p:spPr>
          <a:xfrm>
            <a:off x="6846207" y="2817136"/>
            <a:ext cx="982692" cy="408623"/>
          </a:xfrm>
          <a:prstGeom prst="round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CLEAR!</a:t>
            </a:r>
            <a:endParaRPr lang="ko-KR" altLang="en-US" b="1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6625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A911970-E969-E99F-0BDC-F98037F5A47C}"/>
              </a:ext>
            </a:extLst>
          </p:cNvPr>
          <p:cNvSpPr/>
          <p:nvPr/>
        </p:nvSpPr>
        <p:spPr>
          <a:xfrm>
            <a:off x="697703" y="475981"/>
            <a:ext cx="5908370" cy="59060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7D016A0-CFE2-1E7E-220B-1FA66AD5AF18}"/>
              </a:ext>
            </a:extLst>
          </p:cNvPr>
          <p:cNvSpPr/>
          <p:nvPr/>
        </p:nvSpPr>
        <p:spPr>
          <a:xfrm>
            <a:off x="850103" y="628381"/>
            <a:ext cx="5653333" cy="5623129"/>
          </a:xfrm>
          <a:prstGeom prst="rect">
            <a:avLst/>
          </a:prstGeom>
          <a:pattFill prst="wdUpDiag">
            <a:fgClr>
              <a:srgbClr val="FF0000"/>
            </a:fgClr>
            <a:bgClr>
              <a:srgbClr val="A5A5A5"/>
            </a:bgClr>
          </a:pattFill>
          <a:ln w="38100">
            <a:solidFill>
              <a:srgbClr val="FF0000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C6621DD-6B56-4220-08BD-FACA76DB07AA}"/>
              </a:ext>
            </a:extLst>
          </p:cNvPr>
          <p:cNvSpPr/>
          <p:nvPr/>
        </p:nvSpPr>
        <p:spPr>
          <a:xfrm>
            <a:off x="2828192" y="2620650"/>
            <a:ext cx="1647391" cy="1638590"/>
          </a:xfrm>
          <a:prstGeom prst="rect">
            <a:avLst/>
          </a:prstGeom>
          <a:solidFill>
            <a:srgbClr val="A5A5A5"/>
          </a:solidFill>
          <a:ln w="38100">
            <a:solidFill>
              <a:srgbClr val="FF0000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B39739-914E-47B4-B700-48517D33B41F}"/>
              </a:ext>
            </a:extLst>
          </p:cNvPr>
          <p:cNvSpPr txBox="1"/>
          <p:nvPr/>
        </p:nvSpPr>
        <p:spPr>
          <a:xfrm>
            <a:off x="1169351" y="895739"/>
            <a:ext cx="2507418" cy="369332"/>
          </a:xfrm>
          <a:prstGeom prst="rect">
            <a:avLst/>
          </a:prstGeom>
          <a:solidFill>
            <a:srgbClr val="A5A5A5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몬스터 생성 가능 구역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677E92-EF4A-9CA4-A8DB-2A8545B3D5E7}"/>
              </a:ext>
            </a:extLst>
          </p:cNvPr>
          <p:cNvSpPr txBox="1"/>
          <p:nvPr/>
        </p:nvSpPr>
        <p:spPr>
          <a:xfrm>
            <a:off x="3081894" y="3244334"/>
            <a:ext cx="1189749" cy="369332"/>
          </a:xfrm>
          <a:prstGeom prst="rect">
            <a:avLst/>
          </a:prstGeom>
          <a:solidFill>
            <a:srgbClr val="A5A5A5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b="1"/>
              <a:t>힌트 구역</a:t>
            </a:r>
            <a:endParaRPr lang="ko-KR" altLang="en-US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334ADF9-3B47-7B78-54D1-1514992A6B8B}"/>
              </a:ext>
            </a:extLst>
          </p:cNvPr>
          <p:cNvSpPr/>
          <p:nvPr/>
        </p:nvSpPr>
        <p:spPr>
          <a:xfrm>
            <a:off x="7324531" y="628381"/>
            <a:ext cx="4169766" cy="41681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775ADA5-CA88-BB96-4EE4-F22EEA2EF4A6}"/>
              </a:ext>
            </a:extLst>
          </p:cNvPr>
          <p:cNvGrpSpPr/>
          <p:nvPr/>
        </p:nvGrpSpPr>
        <p:grpSpPr>
          <a:xfrm>
            <a:off x="8024325" y="1577873"/>
            <a:ext cx="2756689" cy="2269137"/>
            <a:chOff x="8024325" y="2326553"/>
            <a:chExt cx="2756689" cy="2269137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7403682-BC19-AD3C-5478-9E2AB5E68D67}"/>
                </a:ext>
              </a:extLst>
            </p:cNvPr>
            <p:cNvSpPr/>
            <p:nvPr/>
          </p:nvSpPr>
          <p:spPr>
            <a:xfrm>
              <a:off x="8952214" y="2326553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CE76BD8-C663-3E43-AC9B-E9DF2815E7C7}"/>
                </a:ext>
              </a:extLst>
            </p:cNvPr>
            <p:cNvSpPr/>
            <p:nvPr/>
          </p:nvSpPr>
          <p:spPr>
            <a:xfrm>
              <a:off x="9866614" y="3673211"/>
              <a:ext cx="914400" cy="9144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883D15B3-DF84-E8A3-B0FD-E52355143381}"/>
                </a:ext>
              </a:extLst>
            </p:cNvPr>
            <p:cNvSpPr/>
            <p:nvPr/>
          </p:nvSpPr>
          <p:spPr>
            <a:xfrm>
              <a:off x="8024325" y="3681290"/>
              <a:ext cx="914400" cy="914400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CEF8138-0668-BF7D-EFCA-8FC574F32278}"/>
              </a:ext>
            </a:extLst>
          </p:cNvPr>
          <p:cNvCxnSpPr/>
          <p:nvPr/>
        </p:nvCxnSpPr>
        <p:spPr>
          <a:xfrm flipV="1">
            <a:off x="9423918" y="2262057"/>
            <a:ext cx="0" cy="66247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8D0F60B-434C-6E2E-FC8B-3E5FA6CB3C7A}"/>
              </a:ext>
            </a:extLst>
          </p:cNvPr>
          <p:cNvCxnSpPr>
            <a:cxnSpLocks/>
          </p:cNvCxnSpPr>
          <p:nvPr/>
        </p:nvCxnSpPr>
        <p:spPr>
          <a:xfrm flipV="1">
            <a:off x="9423918" y="2642179"/>
            <a:ext cx="899896" cy="28235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36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334ADF9-3B47-7B78-54D1-1514992A6B8B}"/>
              </a:ext>
            </a:extLst>
          </p:cNvPr>
          <p:cNvSpPr/>
          <p:nvPr/>
        </p:nvSpPr>
        <p:spPr>
          <a:xfrm>
            <a:off x="746449" y="628381"/>
            <a:ext cx="4169766" cy="41681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화살표: 위로 굽음 7">
            <a:extLst>
              <a:ext uri="{FF2B5EF4-FFF2-40B4-BE49-F238E27FC236}">
                <a16:creationId xmlns:a16="http://schemas.microsoft.com/office/drawing/2014/main" id="{D8BAC6D0-B2E2-B89B-D3DF-0B338E67F308}"/>
              </a:ext>
            </a:extLst>
          </p:cNvPr>
          <p:cNvSpPr/>
          <p:nvPr/>
        </p:nvSpPr>
        <p:spPr>
          <a:xfrm rot="5400000" flipH="1">
            <a:off x="1003546" y="697006"/>
            <a:ext cx="3774699" cy="3849386"/>
          </a:xfrm>
          <a:prstGeom prst="bent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7403682-BC19-AD3C-5478-9E2AB5E68D67}"/>
              </a:ext>
            </a:extLst>
          </p:cNvPr>
          <p:cNvSpPr/>
          <p:nvPr/>
        </p:nvSpPr>
        <p:spPr>
          <a:xfrm>
            <a:off x="909226" y="3738375"/>
            <a:ext cx="914400" cy="91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CE76BD8-C663-3E43-AC9B-E9DF2815E7C7}"/>
              </a:ext>
            </a:extLst>
          </p:cNvPr>
          <p:cNvSpPr/>
          <p:nvPr/>
        </p:nvSpPr>
        <p:spPr>
          <a:xfrm>
            <a:off x="3958163" y="734351"/>
            <a:ext cx="914400" cy="914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83D15B3-DF84-E8A3-B0FD-E52355143381}"/>
              </a:ext>
            </a:extLst>
          </p:cNvPr>
          <p:cNvSpPr/>
          <p:nvPr/>
        </p:nvSpPr>
        <p:spPr>
          <a:xfrm>
            <a:off x="909226" y="734351"/>
            <a:ext cx="914400" cy="9144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098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표 33">
            <a:extLst>
              <a:ext uri="{FF2B5EF4-FFF2-40B4-BE49-F238E27FC236}">
                <a16:creationId xmlns:a16="http://schemas.microsoft.com/office/drawing/2014/main" id="{14EA221F-8FE4-7B1C-7CDF-36D3CFCF2D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91812"/>
              </p:ext>
            </p:extLst>
          </p:nvPr>
        </p:nvGraphicFramePr>
        <p:xfrm>
          <a:off x="7338843" y="2193235"/>
          <a:ext cx="4415184" cy="1391920"/>
        </p:xfrm>
        <a:graphic>
          <a:graphicData uri="http://schemas.openxmlformats.org/drawingml/2006/table">
            <a:tbl>
              <a:tblPr firstRow="1">
                <a:tableStyleId>{69C7853C-536D-4A76-A0AE-DD22124D55A5}</a:tableStyleId>
              </a:tblPr>
              <a:tblGrid>
                <a:gridCol w="868673">
                  <a:extLst>
                    <a:ext uri="{9D8B030D-6E8A-4147-A177-3AD203B41FA5}">
                      <a16:colId xmlns:a16="http://schemas.microsoft.com/office/drawing/2014/main" val="795161235"/>
                    </a:ext>
                  </a:extLst>
                </a:gridCol>
                <a:gridCol w="1923771">
                  <a:extLst>
                    <a:ext uri="{9D8B030D-6E8A-4147-A177-3AD203B41FA5}">
                      <a16:colId xmlns:a16="http://schemas.microsoft.com/office/drawing/2014/main" val="3671662175"/>
                    </a:ext>
                  </a:extLst>
                </a:gridCol>
                <a:gridCol w="1622740">
                  <a:extLst>
                    <a:ext uri="{9D8B030D-6E8A-4147-A177-3AD203B41FA5}">
                      <a16:colId xmlns:a16="http://schemas.microsoft.com/office/drawing/2014/main" val="31338005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각성단계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목적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동작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2865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r>
                        <a:rPr lang="ko-KR" altLang="en-US" sz="1100" dirty="0"/>
                        <a:t>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보편적 유저 스트레스 강화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 err="1"/>
                        <a:t>스피드런</a:t>
                      </a:r>
                      <a:r>
                        <a:rPr lang="ko-KR" altLang="en-US" sz="1100" dirty="0"/>
                        <a:t> 유저의 마지노선</a:t>
                      </a:r>
                      <a:endParaRPr lang="en-US" altLang="ko-K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공격 빈도 증가 </a:t>
                      </a:r>
                      <a:r>
                        <a:rPr lang="en-US" altLang="ko-KR" sz="1100" dirty="0"/>
                        <a:t>( 20% </a:t>
                      </a:r>
                      <a:r>
                        <a:rPr lang="ko-KR" altLang="en-US" sz="1100" dirty="0"/>
                        <a:t>정도</a:t>
                      </a:r>
                      <a:r>
                        <a:rPr lang="en-US" altLang="ko-KR" sz="1100" dirty="0"/>
                        <a:t>)</a:t>
                      </a:r>
                    </a:p>
                    <a:p>
                      <a:pPr latinLnBrk="1"/>
                      <a:r>
                        <a:rPr lang="ko-KR" altLang="en-US" sz="1100" dirty="0"/>
                        <a:t>분노 이펙트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3205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클리어 가능성 제공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그로기 상태에 빠지는 강한 공격 패턴 제공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2437068"/>
                  </a:ext>
                </a:extLst>
              </a:tr>
            </a:tbl>
          </a:graphicData>
        </a:graphic>
      </p:graphicFrame>
      <p:grpSp>
        <p:nvGrpSpPr>
          <p:cNvPr id="36" name="그룹 35">
            <a:extLst>
              <a:ext uri="{FF2B5EF4-FFF2-40B4-BE49-F238E27FC236}">
                <a16:creationId xmlns:a16="http://schemas.microsoft.com/office/drawing/2014/main" id="{8A085DA5-7CC5-5744-94F5-228703F5411E}"/>
              </a:ext>
            </a:extLst>
          </p:cNvPr>
          <p:cNvGrpSpPr/>
          <p:nvPr/>
        </p:nvGrpSpPr>
        <p:grpSpPr>
          <a:xfrm>
            <a:off x="7338843" y="4061227"/>
            <a:ext cx="4556848" cy="2279674"/>
            <a:chOff x="1667640" y="1761974"/>
            <a:chExt cx="4556848" cy="2279674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FC24C532-89C9-2C99-7AB0-FE682AC51EC2}"/>
                </a:ext>
              </a:extLst>
            </p:cNvPr>
            <p:cNvSpPr/>
            <p:nvPr/>
          </p:nvSpPr>
          <p:spPr>
            <a:xfrm>
              <a:off x="1752068" y="2303065"/>
              <a:ext cx="1334729" cy="88689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스폰구역</a:t>
              </a:r>
              <a:endPara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8F55CB9C-71C6-2CEF-13A6-B8150443D9BE}"/>
                </a:ext>
              </a:extLst>
            </p:cNvPr>
            <p:cNvSpPr/>
            <p:nvPr/>
          </p:nvSpPr>
          <p:spPr>
            <a:xfrm>
              <a:off x="3320914" y="2303065"/>
              <a:ext cx="1334729" cy="88689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일반몬스터</a:t>
              </a:r>
              <a:endPara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2BD73EF1-DC11-07B5-8AD6-B4491B5F5CE2}"/>
                </a:ext>
              </a:extLst>
            </p:cNvPr>
            <p:cNvSpPr/>
            <p:nvPr/>
          </p:nvSpPr>
          <p:spPr>
            <a:xfrm>
              <a:off x="4889759" y="2303065"/>
              <a:ext cx="1334729" cy="88689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보스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9257A0E-2A5F-AA1C-2CB6-DBFFF0DE6AFA}"/>
                </a:ext>
              </a:extLst>
            </p:cNvPr>
            <p:cNvSpPr txBox="1"/>
            <p:nvPr/>
          </p:nvSpPr>
          <p:spPr>
            <a:xfrm>
              <a:off x="1667640" y="1761974"/>
              <a:ext cx="2747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보스 레이드 지형 기본 구성</a:t>
              </a:r>
            </a:p>
          </p:txBody>
        </p:sp>
        <p:sp>
          <p:nvSpPr>
            <p:cNvPr id="41" name="화살표: 오른쪽 40">
              <a:extLst>
                <a:ext uri="{FF2B5EF4-FFF2-40B4-BE49-F238E27FC236}">
                  <a16:creationId xmlns:a16="http://schemas.microsoft.com/office/drawing/2014/main" id="{D411E05D-C064-D073-2AFB-6B6DCB0CA564}"/>
                </a:ext>
              </a:extLst>
            </p:cNvPr>
            <p:cNvSpPr/>
            <p:nvPr/>
          </p:nvSpPr>
          <p:spPr>
            <a:xfrm>
              <a:off x="3117717" y="2512296"/>
              <a:ext cx="172277" cy="468433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42" name="화살표: 오른쪽 41">
              <a:extLst>
                <a:ext uri="{FF2B5EF4-FFF2-40B4-BE49-F238E27FC236}">
                  <a16:creationId xmlns:a16="http://schemas.microsoft.com/office/drawing/2014/main" id="{43E51047-D8E9-F4DA-9754-FB569A2BA9D8}"/>
                </a:ext>
              </a:extLst>
            </p:cNvPr>
            <p:cNvSpPr/>
            <p:nvPr/>
          </p:nvSpPr>
          <p:spPr>
            <a:xfrm>
              <a:off x="4686563" y="2512296"/>
              <a:ext cx="172277" cy="468433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43" name="말풍선: 사각형 42">
              <a:extLst>
                <a:ext uri="{FF2B5EF4-FFF2-40B4-BE49-F238E27FC236}">
                  <a16:creationId xmlns:a16="http://schemas.microsoft.com/office/drawing/2014/main" id="{8272A661-0FD6-A683-E611-D3151DA3B348}"/>
                </a:ext>
              </a:extLst>
            </p:cNvPr>
            <p:cNvSpPr/>
            <p:nvPr/>
          </p:nvSpPr>
          <p:spPr>
            <a:xfrm>
              <a:off x="2093843" y="3429000"/>
              <a:ext cx="1510748" cy="612648"/>
            </a:xfrm>
            <a:prstGeom prst="wedgeRectCallout">
              <a:avLst>
                <a:gd name="adj1" fmla="val 23523"/>
                <a:gd name="adj2" fmla="val -120282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같은 공간 내</a:t>
              </a:r>
              <a:endParaRPr lang="en-US" altLang="ko-KR" sz="11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algn="ctr"/>
              <a:r>
                <a:rPr lang="ko-KR" altLang="en-US" sz="11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몬스터 이동 제한</a:t>
              </a:r>
            </a:p>
          </p:txBody>
        </p:sp>
        <p:sp>
          <p:nvSpPr>
            <p:cNvPr id="44" name="말풍선: 사각형 43">
              <a:extLst>
                <a:ext uri="{FF2B5EF4-FFF2-40B4-BE49-F238E27FC236}">
                  <a16:creationId xmlns:a16="http://schemas.microsoft.com/office/drawing/2014/main" id="{031C6C29-EA39-93C1-5848-975A45FDCF78}"/>
                </a:ext>
              </a:extLst>
            </p:cNvPr>
            <p:cNvSpPr/>
            <p:nvPr/>
          </p:nvSpPr>
          <p:spPr>
            <a:xfrm>
              <a:off x="4356197" y="3429000"/>
              <a:ext cx="1510748" cy="612648"/>
            </a:xfrm>
            <a:prstGeom prst="wedgeRectCallout">
              <a:avLst>
                <a:gd name="adj1" fmla="val -22530"/>
                <a:gd name="adj2" fmla="val -117037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포탈 등 별도의 지형</a:t>
              </a:r>
            </a:p>
          </p:txBody>
        </p:sp>
      </p:grp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D03C8C96-2175-46B6-1417-0CC255A6F30D}"/>
              </a:ext>
            </a:extLst>
          </p:cNvPr>
          <p:cNvSpPr/>
          <p:nvPr/>
        </p:nvSpPr>
        <p:spPr>
          <a:xfrm>
            <a:off x="7540329" y="148829"/>
            <a:ext cx="1334729" cy="88689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시간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26B12308-A51C-F21A-0FF1-90884226594C}"/>
              </a:ext>
            </a:extLst>
          </p:cNvPr>
          <p:cNvSpPr/>
          <p:nvPr/>
        </p:nvSpPr>
        <p:spPr>
          <a:xfrm>
            <a:off x="7540329" y="1100888"/>
            <a:ext cx="1334729" cy="88689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체력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A665CB6-31E8-EFBF-08A9-4D3A27517340}"/>
              </a:ext>
            </a:extLst>
          </p:cNvPr>
          <p:cNvGrpSpPr/>
          <p:nvPr/>
        </p:nvGrpSpPr>
        <p:grpSpPr>
          <a:xfrm>
            <a:off x="1746563" y="1288658"/>
            <a:ext cx="5329123" cy="4231511"/>
            <a:chOff x="1746563" y="1288658"/>
            <a:chExt cx="5329123" cy="4231511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7AE20303-0709-1FFE-0FA1-322775D1EC2D}"/>
                </a:ext>
              </a:extLst>
            </p:cNvPr>
            <p:cNvCxnSpPr/>
            <p:nvPr/>
          </p:nvCxnSpPr>
          <p:spPr>
            <a:xfrm>
              <a:off x="5804777" y="2120348"/>
              <a:ext cx="0" cy="1371600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F14B23AE-187E-BD46-7E44-975C41372CDD}"/>
                </a:ext>
              </a:extLst>
            </p:cNvPr>
            <p:cNvSpPr/>
            <p:nvPr/>
          </p:nvSpPr>
          <p:spPr>
            <a:xfrm>
              <a:off x="1752068" y="2313005"/>
              <a:ext cx="1334729" cy="88689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시간</a:t>
              </a: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3F6928E2-26ED-F016-DE05-E40B7E340638}"/>
                </a:ext>
              </a:extLst>
            </p:cNvPr>
            <p:cNvSpPr/>
            <p:nvPr/>
          </p:nvSpPr>
          <p:spPr>
            <a:xfrm>
              <a:off x="1746563" y="3911215"/>
              <a:ext cx="1334729" cy="88689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체력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5874CF0A-215A-E8DD-DD58-85269429CF5F}"/>
                </a:ext>
              </a:extLst>
            </p:cNvPr>
            <p:cNvCxnSpPr/>
            <p:nvPr/>
          </p:nvCxnSpPr>
          <p:spPr>
            <a:xfrm>
              <a:off x="4412975" y="2120348"/>
              <a:ext cx="0" cy="1371600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화살표: 오른쪽 12">
              <a:extLst>
                <a:ext uri="{FF2B5EF4-FFF2-40B4-BE49-F238E27FC236}">
                  <a16:creationId xmlns:a16="http://schemas.microsoft.com/office/drawing/2014/main" id="{90A990A0-43B9-4047-941D-797823849EDB}"/>
                </a:ext>
              </a:extLst>
            </p:cNvPr>
            <p:cNvSpPr/>
            <p:nvPr/>
          </p:nvSpPr>
          <p:spPr>
            <a:xfrm>
              <a:off x="3193775" y="2193235"/>
              <a:ext cx="1149626" cy="468433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최상위권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2324DE0-41BC-207A-6242-C7FBA89C08A1}"/>
                </a:ext>
              </a:extLst>
            </p:cNvPr>
            <p:cNvSpPr txBox="1"/>
            <p:nvPr/>
          </p:nvSpPr>
          <p:spPr>
            <a:xfrm>
              <a:off x="3915692" y="1729842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전멸공격</a:t>
              </a:r>
            </a:p>
          </p:txBody>
        </p:sp>
        <p:sp>
          <p:nvSpPr>
            <p:cNvPr id="15" name="화살표: 오른쪽 14">
              <a:extLst>
                <a:ext uri="{FF2B5EF4-FFF2-40B4-BE49-F238E27FC236}">
                  <a16:creationId xmlns:a16="http://schemas.microsoft.com/office/drawing/2014/main" id="{C0CA95FB-72A6-EA82-3EAA-79016C4D2778}"/>
                </a:ext>
              </a:extLst>
            </p:cNvPr>
            <p:cNvSpPr/>
            <p:nvPr/>
          </p:nvSpPr>
          <p:spPr>
            <a:xfrm>
              <a:off x="3193775" y="2522236"/>
              <a:ext cx="2715074" cy="468433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중위권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867F4F5-B54B-4185-3D37-0E40B565697F}"/>
                </a:ext>
              </a:extLst>
            </p:cNvPr>
            <p:cNvSpPr txBox="1"/>
            <p:nvPr/>
          </p:nvSpPr>
          <p:spPr>
            <a:xfrm>
              <a:off x="5284255" y="1729842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전멸공격</a:t>
              </a:r>
            </a:p>
          </p:txBody>
        </p:sp>
        <p:sp>
          <p:nvSpPr>
            <p:cNvPr id="19" name="화살표: 오른쪽 18">
              <a:extLst>
                <a:ext uri="{FF2B5EF4-FFF2-40B4-BE49-F238E27FC236}">
                  <a16:creationId xmlns:a16="http://schemas.microsoft.com/office/drawing/2014/main" id="{CDE9F679-C0A7-841A-5BE3-6085F9DB861D}"/>
                </a:ext>
              </a:extLst>
            </p:cNvPr>
            <p:cNvSpPr/>
            <p:nvPr/>
          </p:nvSpPr>
          <p:spPr>
            <a:xfrm>
              <a:off x="3193773" y="2851237"/>
              <a:ext cx="3881907" cy="468433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하위권</a:t>
              </a: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EC85C92A-146A-7987-9D09-5779EF8FBBB0}"/>
                </a:ext>
              </a:extLst>
            </p:cNvPr>
            <p:cNvCxnSpPr>
              <a:cxnSpLocks/>
            </p:cNvCxnSpPr>
            <p:nvPr/>
          </p:nvCxnSpPr>
          <p:spPr>
            <a:xfrm>
              <a:off x="4412975" y="3668862"/>
              <a:ext cx="0" cy="1371600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7456980-E6F5-2217-0E1B-9D70E6CE2DA8}"/>
                </a:ext>
              </a:extLst>
            </p:cNvPr>
            <p:cNvSpPr txBox="1"/>
            <p:nvPr/>
          </p:nvSpPr>
          <p:spPr>
            <a:xfrm>
              <a:off x="3915692" y="5150837"/>
              <a:ext cx="9845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페이즈</a:t>
              </a:r>
              <a:r>
                <a:rPr lang="ko-KR" altLang="en-US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</a:t>
              </a:r>
              <a:r>
                <a:rPr lang="en-US" altLang="ko-KR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1</a:t>
              </a:r>
              <a:endPara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89BD3E67-BAAA-BD7B-D325-8910AA0F077B}"/>
                </a:ext>
              </a:extLst>
            </p:cNvPr>
            <p:cNvCxnSpPr>
              <a:cxnSpLocks/>
            </p:cNvCxnSpPr>
            <p:nvPr/>
          </p:nvCxnSpPr>
          <p:spPr>
            <a:xfrm>
              <a:off x="5804777" y="3668862"/>
              <a:ext cx="0" cy="1371600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875B502-DF19-A844-82DA-4C2AB9662E57}"/>
                </a:ext>
              </a:extLst>
            </p:cNvPr>
            <p:cNvSpPr txBox="1"/>
            <p:nvPr/>
          </p:nvSpPr>
          <p:spPr>
            <a:xfrm>
              <a:off x="5297877" y="5150837"/>
              <a:ext cx="10038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페이즈</a:t>
              </a:r>
              <a:r>
                <a:rPr lang="en-US" altLang="ko-KR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2</a:t>
              </a:r>
              <a:endPara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4" name="화살표: 오른쪽 23">
              <a:extLst>
                <a:ext uri="{FF2B5EF4-FFF2-40B4-BE49-F238E27FC236}">
                  <a16:creationId xmlns:a16="http://schemas.microsoft.com/office/drawing/2014/main" id="{C8333EBD-7CFC-817B-7FD8-F3FF861DDE8E}"/>
                </a:ext>
              </a:extLst>
            </p:cNvPr>
            <p:cNvSpPr/>
            <p:nvPr/>
          </p:nvSpPr>
          <p:spPr>
            <a:xfrm>
              <a:off x="3193774" y="3732425"/>
              <a:ext cx="1106720" cy="1244475"/>
            </a:xfrm>
            <a:prstGeom prst="rightArrow">
              <a:avLst>
                <a:gd name="adj1" fmla="val 50000"/>
                <a:gd name="adj2" fmla="val 19651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기본 상태</a:t>
              </a:r>
              <a:endParaRPr lang="en-US" altLang="ko-KR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5" name="화살표: 오른쪽 24">
              <a:extLst>
                <a:ext uri="{FF2B5EF4-FFF2-40B4-BE49-F238E27FC236}">
                  <a16:creationId xmlns:a16="http://schemas.microsoft.com/office/drawing/2014/main" id="{C175879C-4C64-B347-FC56-8D306BEF54BB}"/>
                </a:ext>
              </a:extLst>
            </p:cNvPr>
            <p:cNvSpPr/>
            <p:nvPr/>
          </p:nvSpPr>
          <p:spPr>
            <a:xfrm>
              <a:off x="4525458" y="3732425"/>
              <a:ext cx="1166838" cy="1244475"/>
            </a:xfrm>
            <a:prstGeom prst="rightArrow">
              <a:avLst>
                <a:gd name="adj1" fmla="val 50000"/>
                <a:gd name="adj2" fmla="val 19651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분노 상태</a:t>
              </a:r>
              <a:endParaRPr lang="en-US" altLang="ko-KR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algn="ctr"/>
              <a:r>
                <a:rPr lang="en-US" altLang="ko-KR" sz="8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( </a:t>
              </a:r>
              <a:r>
                <a:rPr lang="ko-KR" altLang="en-US" sz="8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강하고 빠른 공격 </a:t>
              </a:r>
              <a:r>
                <a:rPr lang="en-US" altLang="ko-KR" sz="8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)</a:t>
              </a:r>
            </a:p>
          </p:txBody>
        </p:sp>
        <p:sp>
          <p:nvSpPr>
            <p:cNvPr id="29" name="화살표: 오른쪽 28">
              <a:extLst>
                <a:ext uri="{FF2B5EF4-FFF2-40B4-BE49-F238E27FC236}">
                  <a16:creationId xmlns:a16="http://schemas.microsoft.com/office/drawing/2014/main" id="{AB7F134B-86EA-C425-9813-F693DC4807BE}"/>
                </a:ext>
              </a:extLst>
            </p:cNvPr>
            <p:cNvSpPr/>
            <p:nvPr/>
          </p:nvSpPr>
          <p:spPr>
            <a:xfrm>
              <a:off x="5908848" y="3732425"/>
              <a:ext cx="1166838" cy="1244475"/>
            </a:xfrm>
            <a:prstGeom prst="rightArrow">
              <a:avLst>
                <a:gd name="adj1" fmla="val 50000"/>
                <a:gd name="adj2" fmla="val 19651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빈약 상태</a:t>
              </a:r>
              <a:endParaRPr lang="en-US" altLang="ko-KR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algn="ctr"/>
              <a:r>
                <a:rPr lang="en-US" altLang="ko-KR" sz="8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(</a:t>
              </a:r>
              <a:r>
                <a:rPr lang="ko-KR" altLang="en-US" sz="8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공격 후 그로기 상태</a:t>
              </a:r>
              <a:r>
                <a:rPr lang="en-US" altLang="ko-KR" sz="8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)</a:t>
              </a:r>
              <a:endParaRPr lang="en-US" altLang="ko-KR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BB11060-6AAC-0C67-0549-94F3F39932EC}"/>
                </a:ext>
              </a:extLst>
            </p:cNvPr>
            <p:cNvSpPr txBox="1"/>
            <p:nvPr/>
          </p:nvSpPr>
          <p:spPr>
            <a:xfrm>
              <a:off x="1746563" y="1288658"/>
              <a:ext cx="2747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보스 레이드 패턴 기본 구성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1045305-6E56-39F8-DC0D-2519E0F8A1FA}"/>
                </a:ext>
              </a:extLst>
            </p:cNvPr>
            <p:cNvSpPr txBox="1"/>
            <p:nvPr/>
          </p:nvSpPr>
          <p:spPr>
            <a:xfrm>
              <a:off x="4402254" y="3847839"/>
              <a:ext cx="66415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기믹공격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EB44720-5163-EED2-D468-184057BEFA68}"/>
                </a:ext>
              </a:extLst>
            </p:cNvPr>
            <p:cNvSpPr txBox="1"/>
            <p:nvPr/>
          </p:nvSpPr>
          <p:spPr>
            <a:xfrm>
              <a:off x="5762310" y="3830395"/>
              <a:ext cx="66415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기믹공격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5521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BFB784C1-F586-5241-AEC2-F9DD2665CF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536717"/>
              </p:ext>
            </p:extLst>
          </p:nvPr>
        </p:nvGraphicFramePr>
        <p:xfrm>
          <a:off x="779670" y="1103980"/>
          <a:ext cx="5548244" cy="2225040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2774122">
                  <a:extLst>
                    <a:ext uri="{9D8B030D-6E8A-4147-A177-3AD203B41FA5}">
                      <a16:colId xmlns:a16="http://schemas.microsoft.com/office/drawing/2014/main" val="4271511478"/>
                    </a:ext>
                  </a:extLst>
                </a:gridCol>
                <a:gridCol w="2774122">
                  <a:extLst>
                    <a:ext uri="{9D8B030D-6E8A-4147-A177-3AD203B41FA5}">
                      <a16:colId xmlns:a16="http://schemas.microsoft.com/office/drawing/2014/main" val="27885155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915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보스체력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224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DPS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58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478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539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961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2410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A515C5F9-A1E7-7441-0890-832C5C6AF03A}"/>
              </a:ext>
            </a:extLst>
          </p:cNvPr>
          <p:cNvGrpSpPr/>
          <p:nvPr/>
        </p:nvGrpSpPr>
        <p:grpSpPr>
          <a:xfrm>
            <a:off x="583531" y="713986"/>
            <a:ext cx="8288153" cy="4413965"/>
            <a:chOff x="583531" y="713986"/>
            <a:chExt cx="8288153" cy="4413965"/>
          </a:xfrm>
        </p:grpSpPr>
        <p:sp>
          <p:nvSpPr>
            <p:cNvPr id="2" name="순서도: 대체 처리 1">
              <a:extLst>
                <a:ext uri="{FF2B5EF4-FFF2-40B4-BE49-F238E27FC236}">
                  <a16:creationId xmlns:a16="http://schemas.microsoft.com/office/drawing/2014/main" id="{D5FE53E8-AACB-382C-A455-0B6B21D80229}"/>
                </a:ext>
              </a:extLst>
            </p:cNvPr>
            <p:cNvSpPr/>
            <p:nvPr/>
          </p:nvSpPr>
          <p:spPr>
            <a:xfrm>
              <a:off x="1398672" y="2219829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스폰지역 내 </a:t>
              </a:r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스폰</a:t>
              </a:r>
              <a:endPara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3" name="순서도: 대체 처리 2">
              <a:extLst>
                <a:ext uri="{FF2B5EF4-FFF2-40B4-BE49-F238E27FC236}">
                  <a16:creationId xmlns:a16="http://schemas.microsoft.com/office/drawing/2014/main" id="{662CCADA-24CF-13BD-E156-506A8C76D210}"/>
                </a:ext>
              </a:extLst>
            </p:cNvPr>
            <p:cNvSpPr/>
            <p:nvPr/>
          </p:nvSpPr>
          <p:spPr>
            <a:xfrm>
              <a:off x="3555330" y="3323719"/>
              <a:ext cx="1509963" cy="517359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각 방 클리어 후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키 획득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4" name="순서도: 판단 3">
              <a:extLst>
                <a:ext uri="{FF2B5EF4-FFF2-40B4-BE49-F238E27FC236}">
                  <a16:creationId xmlns:a16="http://schemas.microsoft.com/office/drawing/2014/main" id="{B3C9D637-B728-6105-854D-3B5AD55E736D}"/>
                </a:ext>
              </a:extLst>
            </p:cNvPr>
            <p:cNvSpPr/>
            <p:nvPr/>
          </p:nvSpPr>
          <p:spPr>
            <a:xfrm>
              <a:off x="884319" y="3234989"/>
              <a:ext cx="2538665" cy="685800"/>
            </a:xfrm>
            <a:prstGeom prst="flowChartDecisio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보스 포탈 내 위치한 유저 </a:t>
              </a:r>
              <a:r>
                <a:rPr lang="en-US" altLang="ko-KR" sz="8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== </a:t>
              </a:r>
              <a:r>
                <a:rPr lang="ko-KR" altLang="en-US" sz="8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유저 수 </a:t>
              </a:r>
              <a:endParaRPr lang="en-US" altLang="ko-KR" sz="8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algn="ctr"/>
              <a:r>
                <a:rPr lang="en-US" altLang="ko-KR" sz="8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&amp;&amp;</a:t>
              </a:r>
            </a:p>
            <a:p>
              <a:pPr algn="ctr"/>
              <a:r>
                <a:rPr lang="ko-KR" altLang="en-US" sz="8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전체 방 키 획득</a:t>
              </a: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280A2105-0711-164D-D595-5DF25E5F9E51}"/>
                </a:ext>
              </a:extLst>
            </p:cNvPr>
            <p:cNvCxnSpPr>
              <a:cxnSpLocks/>
              <a:stCxn id="2" idx="2"/>
              <a:endCxn id="4" idx="0"/>
            </p:cNvCxnSpPr>
            <p:nvPr/>
          </p:nvCxnSpPr>
          <p:spPr>
            <a:xfrm>
              <a:off x="2153652" y="2556713"/>
              <a:ext cx="0" cy="6782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연결선: 꺾임 8">
              <a:extLst>
                <a:ext uri="{FF2B5EF4-FFF2-40B4-BE49-F238E27FC236}">
                  <a16:creationId xmlns:a16="http://schemas.microsoft.com/office/drawing/2014/main" id="{228B95F8-728C-7F91-BE3E-2E7C91BBED5A}"/>
                </a:ext>
              </a:extLst>
            </p:cNvPr>
            <p:cNvCxnSpPr>
              <a:cxnSpLocks/>
              <a:stCxn id="3" idx="0"/>
            </p:cNvCxnSpPr>
            <p:nvPr/>
          </p:nvCxnSpPr>
          <p:spPr>
            <a:xfrm rot="16200000" flipV="1">
              <a:off x="3080083" y="2093490"/>
              <a:ext cx="303799" cy="215666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BF63331A-8608-4F8E-9CB8-6006946B6AF1}"/>
                </a:ext>
              </a:extLst>
            </p:cNvPr>
            <p:cNvCxnSpPr>
              <a:cxnSpLocks/>
              <a:stCxn id="4" idx="3"/>
              <a:endCxn id="3" idx="1"/>
            </p:cNvCxnSpPr>
            <p:nvPr/>
          </p:nvCxnSpPr>
          <p:spPr>
            <a:xfrm>
              <a:off x="3422984" y="3577889"/>
              <a:ext cx="132346" cy="4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7E7A7B9C-292F-20D7-5876-68164B01D45F}"/>
                </a:ext>
              </a:extLst>
            </p:cNvPr>
            <p:cNvCxnSpPr>
              <a:cxnSpLocks/>
              <a:stCxn id="4" idx="2"/>
              <a:endCxn id="17" idx="0"/>
            </p:cNvCxnSpPr>
            <p:nvPr/>
          </p:nvCxnSpPr>
          <p:spPr>
            <a:xfrm flipH="1">
              <a:off x="2153648" y="3920789"/>
              <a:ext cx="4" cy="6166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순서도: 대체 처리 16">
              <a:extLst>
                <a:ext uri="{FF2B5EF4-FFF2-40B4-BE49-F238E27FC236}">
                  <a16:creationId xmlns:a16="http://schemas.microsoft.com/office/drawing/2014/main" id="{1FDB92C2-3D78-02E0-788A-1347D68D57BC}"/>
                </a:ext>
              </a:extLst>
            </p:cNvPr>
            <p:cNvSpPr/>
            <p:nvPr/>
          </p:nvSpPr>
          <p:spPr>
            <a:xfrm>
              <a:off x="1398666" y="4537405"/>
              <a:ext cx="1509963" cy="477757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2 Stage 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이동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4" name="순서도: 대체 처리 23">
              <a:extLst>
                <a:ext uri="{FF2B5EF4-FFF2-40B4-BE49-F238E27FC236}">
                  <a16:creationId xmlns:a16="http://schemas.microsoft.com/office/drawing/2014/main" id="{80307D8E-57F2-0481-DF99-A8A7BAE677C6}"/>
                </a:ext>
              </a:extLst>
            </p:cNvPr>
            <p:cNvSpPr/>
            <p:nvPr/>
          </p:nvSpPr>
          <p:spPr>
            <a:xfrm>
              <a:off x="1398669" y="1284370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접속</a:t>
              </a:r>
              <a:endPara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BD4AC7A1-F032-D747-10D8-DE4F64CA061A}"/>
                </a:ext>
              </a:extLst>
            </p:cNvPr>
            <p:cNvCxnSpPr>
              <a:cxnSpLocks/>
              <a:stCxn id="24" idx="2"/>
              <a:endCxn id="2" idx="0"/>
            </p:cNvCxnSpPr>
            <p:nvPr/>
          </p:nvCxnSpPr>
          <p:spPr>
            <a:xfrm>
              <a:off x="2153649" y="1621254"/>
              <a:ext cx="3" cy="598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9056337-11C2-91DF-DBAE-95D85605829A}"/>
                </a:ext>
              </a:extLst>
            </p:cNvPr>
            <p:cNvSpPr txBox="1"/>
            <p:nvPr/>
          </p:nvSpPr>
          <p:spPr>
            <a:xfrm>
              <a:off x="2179776" y="3894104"/>
              <a:ext cx="39466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true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0551162-0B15-ABAD-D0B4-FAAA2E72605E}"/>
                </a:ext>
              </a:extLst>
            </p:cNvPr>
            <p:cNvSpPr txBox="1"/>
            <p:nvPr/>
          </p:nvSpPr>
          <p:spPr>
            <a:xfrm>
              <a:off x="3212830" y="3335022"/>
              <a:ext cx="42030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false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C58CC06-FC9A-F128-6664-474688BF5917}"/>
                </a:ext>
              </a:extLst>
            </p:cNvPr>
            <p:cNvSpPr txBox="1"/>
            <p:nvPr/>
          </p:nvSpPr>
          <p:spPr>
            <a:xfrm>
              <a:off x="583531" y="713986"/>
              <a:ext cx="21387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보스레이드</a:t>
              </a:r>
              <a:r>
                <a:rPr lang="ko-KR" altLang="en-US" sz="12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플레이 플로우 차트</a:t>
              </a:r>
            </a:p>
          </p:txBody>
        </p:sp>
        <p:sp>
          <p:nvSpPr>
            <p:cNvPr id="37" name="순서도: 대체 처리 36">
              <a:extLst>
                <a:ext uri="{FF2B5EF4-FFF2-40B4-BE49-F238E27FC236}">
                  <a16:creationId xmlns:a16="http://schemas.microsoft.com/office/drawing/2014/main" id="{9A06A387-4631-0B12-7536-6E35F75D12DF}"/>
                </a:ext>
              </a:extLst>
            </p:cNvPr>
            <p:cNvSpPr/>
            <p:nvPr/>
          </p:nvSpPr>
          <p:spPr>
            <a:xfrm>
              <a:off x="5751492" y="1361940"/>
              <a:ext cx="1509963" cy="407321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2 Stage </a:t>
              </a:r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스폰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42" name="순서도: 판단 41">
              <a:extLst>
                <a:ext uri="{FF2B5EF4-FFF2-40B4-BE49-F238E27FC236}">
                  <a16:creationId xmlns:a16="http://schemas.microsoft.com/office/drawing/2014/main" id="{F93DA05A-6695-3DBC-17A2-D35D463E00F3}"/>
                </a:ext>
              </a:extLst>
            </p:cNvPr>
            <p:cNvSpPr/>
            <p:nvPr/>
          </p:nvSpPr>
          <p:spPr>
            <a:xfrm>
              <a:off x="5237140" y="2433384"/>
              <a:ext cx="2538665" cy="685800"/>
            </a:xfrm>
            <a:prstGeom prst="flowChartDecisio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보스 체력 </a:t>
              </a:r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== 0</a:t>
              </a:r>
              <a:endPara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43" name="순서도: 대체 처리 42">
              <a:extLst>
                <a:ext uri="{FF2B5EF4-FFF2-40B4-BE49-F238E27FC236}">
                  <a16:creationId xmlns:a16="http://schemas.microsoft.com/office/drawing/2014/main" id="{89FC5C05-EA1A-FE3E-9480-F91F46E99E30}"/>
                </a:ext>
              </a:extLst>
            </p:cNvPr>
            <p:cNvSpPr/>
            <p:nvPr/>
          </p:nvSpPr>
          <p:spPr>
            <a:xfrm>
              <a:off x="5751492" y="4650194"/>
              <a:ext cx="1509963" cy="477757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광장 이동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48" name="순서도: 대체 처리 47">
              <a:extLst>
                <a:ext uri="{FF2B5EF4-FFF2-40B4-BE49-F238E27FC236}">
                  <a16:creationId xmlns:a16="http://schemas.microsoft.com/office/drawing/2014/main" id="{60AC1A7D-FB08-593E-7B16-1C1EEEA42D9E}"/>
                </a:ext>
              </a:extLst>
            </p:cNvPr>
            <p:cNvSpPr/>
            <p:nvPr/>
          </p:nvSpPr>
          <p:spPr>
            <a:xfrm>
              <a:off x="5751492" y="3686919"/>
              <a:ext cx="1509963" cy="407321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보상 제공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B18547D7-093B-CD8A-A727-B69DBDE0E17E}"/>
                </a:ext>
              </a:extLst>
            </p:cNvPr>
            <p:cNvCxnSpPr>
              <a:cxnSpLocks/>
              <a:stCxn id="37" idx="2"/>
              <a:endCxn id="42" idx="0"/>
            </p:cNvCxnSpPr>
            <p:nvPr/>
          </p:nvCxnSpPr>
          <p:spPr>
            <a:xfrm flipH="1">
              <a:off x="6506473" y="1769261"/>
              <a:ext cx="1" cy="6641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2F0F47A6-421A-6604-EF77-0ED56593B921}"/>
                </a:ext>
              </a:extLst>
            </p:cNvPr>
            <p:cNvCxnSpPr>
              <a:cxnSpLocks/>
              <a:stCxn id="42" idx="2"/>
              <a:endCxn id="48" idx="0"/>
            </p:cNvCxnSpPr>
            <p:nvPr/>
          </p:nvCxnSpPr>
          <p:spPr>
            <a:xfrm>
              <a:off x="6506473" y="3119184"/>
              <a:ext cx="1" cy="567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CF2C7D5C-F93E-55B1-54F3-607F0CE1A417}"/>
                </a:ext>
              </a:extLst>
            </p:cNvPr>
            <p:cNvCxnSpPr>
              <a:cxnSpLocks/>
              <a:stCxn id="48" idx="2"/>
              <a:endCxn id="43" idx="0"/>
            </p:cNvCxnSpPr>
            <p:nvPr/>
          </p:nvCxnSpPr>
          <p:spPr>
            <a:xfrm>
              <a:off x="6506474" y="4094240"/>
              <a:ext cx="0" cy="5559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순서도: 대체 처리 59">
              <a:extLst>
                <a:ext uri="{FF2B5EF4-FFF2-40B4-BE49-F238E27FC236}">
                  <a16:creationId xmlns:a16="http://schemas.microsoft.com/office/drawing/2014/main" id="{49FEB8E4-D513-5CB4-B3E5-F7038AA5691A}"/>
                </a:ext>
              </a:extLst>
            </p:cNvPr>
            <p:cNvSpPr/>
            <p:nvPr/>
          </p:nvSpPr>
          <p:spPr>
            <a:xfrm>
              <a:off x="8013430" y="2517604"/>
              <a:ext cx="858254" cy="517359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전투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F8BB4756-536F-3129-A9E3-7694320B7678}"/>
                </a:ext>
              </a:extLst>
            </p:cNvPr>
            <p:cNvCxnSpPr>
              <a:cxnSpLocks/>
              <a:stCxn id="42" idx="3"/>
              <a:endCxn id="60" idx="1"/>
            </p:cNvCxnSpPr>
            <p:nvPr/>
          </p:nvCxnSpPr>
          <p:spPr>
            <a:xfrm>
              <a:off x="7775805" y="2776284"/>
              <a:ext cx="2376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연결선: 꺾임 64">
              <a:extLst>
                <a:ext uri="{FF2B5EF4-FFF2-40B4-BE49-F238E27FC236}">
                  <a16:creationId xmlns:a16="http://schemas.microsoft.com/office/drawing/2014/main" id="{84BCE8A2-8826-F2D3-CB8D-6027E31BBB72}"/>
                </a:ext>
              </a:extLst>
            </p:cNvPr>
            <p:cNvCxnSpPr>
              <a:cxnSpLocks/>
              <a:stCxn id="60" idx="0"/>
            </p:cNvCxnSpPr>
            <p:nvPr/>
          </p:nvCxnSpPr>
          <p:spPr>
            <a:xfrm rot="16200000" flipV="1">
              <a:off x="7338411" y="1413457"/>
              <a:ext cx="272208" cy="193608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552A7AF-C0D1-FFCC-3ADE-9171D43BF00A}"/>
                </a:ext>
              </a:extLst>
            </p:cNvPr>
            <p:cNvSpPr txBox="1"/>
            <p:nvPr/>
          </p:nvSpPr>
          <p:spPr>
            <a:xfrm>
              <a:off x="7642351" y="2571013"/>
              <a:ext cx="42030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false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17D656B-E95B-CD41-71C5-1C8AF2DFB90D}"/>
                </a:ext>
              </a:extLst>
            </p:cNvPr>
            <p:cNvSpPr txBox="1"/>
            <p:nvPr/>
          </p:nvSpPr>
          <p:spPr>
            <a:xfrm>
              <a:off x="6506471" y="3119184"/>
              <a:ext cx="39466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true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70" name="연결선: 꺾임 69">
              <a:extLst>
                <a:ext uri="{FF2B5EF4-FFF2-40B4-BE49-F238E27FC236}">
                  <a16:creationId xmlns:a16="http://schemas.microsoft.com/office/drawing/2014/main" id="{053FF59D-8CC1-E0CF-5F01-D857A1C20446}"/>
                </a:ext>
              </a:extLst>
            </p:cNvPr>
            <p:cNvCxnSpPr>
              <a:cxnSpLocks/>
              <a:stCxn id="17" idx="3"/>
              <a:endCxn id="37" idx="1"/>
            </p:cNvCxnSpPr>
            <p:nvPr/>
          </p:nvCxnSpPr>
          <p:spPr>
            <a:xfrm flipV="1">
              <a:off x="2908629" y="1565601"/>
              <a:ext cx="2842863" cy="3210683"/>
            </a:xfrm>
            <a:prstGeom prst="bentConnector3">
              <a:avLst>
                <a:gd name="adj1" fmla="val 79101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444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그룹 73">
            <a:extLst>
              <a:ext uri="{FF2B5EF4-FFF2-40B4-BE49-F238E27FC236}">
                <a16:creationId xmlns:a16="http://schemas.microsoft.com/office/drawing/2014/main" id="{B21DC081-F80A-99DC-EE6B-B1E8574C8AC4}"/>
              </a:ext>
            </a:extLst>
          </p:cNvPr>
          <p:cNvGrpSpPr/>
          <p:nvPr/>
        </p:nvGrpSpPr>
        <p:grpSpPr>
          <a:xfrm>
            <a:off x="583531" y="713986"/>
            <a:ext cx="8289760" cy="4301176"/>
            <a:chOff x="583531" y="713986"/>
            <a:chExt cx="8289760" cy="4301176"/>
          </a:xfrm>
        </p:grpSpPr>
        <p:sp>
          <p:nvSpPr>
            <p:cNvPr id="2" name="순서도: 대체 처리 1">
              <a:extLst>
                <a:ext uri="{FF2B5EF4-FFF2-40B4-BE49-F238E27FC236}">
                  <a16:creationId xmlns:a16="http://schemas.microsoft.com/office/drawing/2014/main" id="{D5FE53E8-AACB-382C-A455-0B6B21D80229}"/>
                </a:ext>
              </a:extLst>
            </p:cNvPr>
            <p:cNvSpPr/>
            <p:nvPr/>
          </p:nvSpPr>
          <p:spPr>
            <a:xfrm>
              <a:off x="1398672" y="1881439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스폰지역 내 </a:t>
              </a:r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스폰</a:t>
              </a:r>
              <a:endPara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3" name="순서도: 대체 처리 2">
              <a:extLst>
                <a:ext uri="{FF2B5EF4-FFF2-40B4-BE49-F238E27FC236}">
                  <a16:creationId xmlns:a16="http://schemas.microsoft.com/office/drawing/2014/main" id="{662CCADA-24CF-13BD-E156-506A8C76D210}"/>
                </a:ext>
              </a:extLst>
            </p:cNvPr>
            <p:cNvSpPr/>
            <p:nvPr/>
          </p:nvSpPr>
          <p:spPr>
            <a:xfrm>
              <a:off x="3555330" y="2741693"/>
              <a:ext cx="1509963" cy="517359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일반 몬스터 필드 사냥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4" name="순서도: 판단 3">
              <a:extLst>
                <a:ext uri="{FF2B5EF4-FFF2-40B4-BE49-F238E27FC236}">
                  <a16:creationId xmlns:a16="http://schemas.microsoft.com/office/drawing/2014/main" id="{B3C9D637-B728-6105-854D-3B5AD55E736D}"/>
                </a:ext>
              </a:extLst>
            </p:cNvPr>
            <p:cNvSpPr/>
            <p:nvPr/>
          </p:nvSpPr>
          <p:spPr>
            <a:xfrm>
              <a:off x="884319" y="2652963"/>
              <a:ext cx="2538665" cy="685800"/>
            </a:xfrm>
            <a:prstGeom prst="flowChartDecisio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일반 몬스터  </a:t>
              </a:r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== 0</a:t>
              </a:r>
              <a:endPara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280A2105-0711-164D-D595-5DF25E5F9E51}"/>
                </a:ext>
              </a:extLst>
            </p:cNvPr>
            <p:cNvCxnSpPr>
              <a:cxnSpLocks/>
              <a:stCxn id="2" idx="2"/>
              <a:endCxn id="4" idx="0"/>
            </p:cNvCxnSpPr>
            <p:nvPr/>
          </p:nvCxnSpPr>
          <p:spPr>
            <a:xfrm>
              <a:off x="2153652" y="2218323"/>
              <a:ext cx="0" cy="4346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연결선: 꺾임 8">
              <a:extLst>
                <a:ext uri="{FF2B5EF4-FFF2-40B4-BE49-F238E27FC236}">
                  <a16:creationId xmlns:a16="http://schemas.microsoft.com/office/drawing/2014/main" id="{228B95F8-728C-7F91-BE3E-2E7C91BBED5A}"/>
                </a:ext>
              </a:extLst>
            </p:cNvPr>
            <p:cNvCxnSpPr>
              <a:cxnSpLocks/>
              <a:stCxn id="3" idx="0"/>
            </p:cNvCxnSpPr>
            <p:nvPr/>
          </p:nvCxnSpPr>
          <p:spPr>
            <a:xfrm rot="16200000" flipV="1">
              <a:off x="3080083" y="1511464"/>
              <a:ext cx="303799" cy="215666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BF63331A-8608-4F8E-9CB8-6006946B6AF1}"/>
                </a:ext>
              </a:extLst>
            </p:cNvPr>
            <p:cNvCxnSpPr>
              <a:cxnSpLocks/>
              <a:stCxn id="4" idx="3"/>
              <a:endCxn id="3" idx="1"/>
            </p:cNvCxnSpPr>
            <p:nvPr/>
          </p:nvCxnSpPr>
          <p:spPr>
            <a:xfrm>
              <a:off x="3422984" y="2995863"/>
              <a:ext cx="132346" cy="4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7E7A7B9C-292F-20D7-5876-68164B01D45F}"/>
                </a:ext>
              </a:extLst>
            </p:cNvPr>
            <p:cNvCxnSpPr>
              <a:cxnSpLocks/>
              <a:endCxn id="18" idx="0"/>
            </p:cNvCxnSpPr>
            <p:nvPr/>
          </p:nvCxnSpPr>
          <p:spPr>
            <a:xfrm flipH="1">
              <a:off x="2153649" y="3338763"/>
              <a:ext cx="3" cy="2406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순서도: 대체 처리 16">
              <a:extLst>
                <a:ext uri="{FF2B5EF4-FFF2-40B4-BE49-F238E27FC236}">
                  <a16:creationId xmlns:a16="http://schemas.microsoft.com/office/drawing/2014/main" id="{1FDB92C2-3D78-02E0-788A-1347D68D57BC}"/>
                </a:ext>
              </a:extLst>
            </p:cNvPr>
            <p:cNvSpPr/>
            <p:nvPr/>
          </p:nvSpPr>
          <p:spPr>
            <a:xfrm>
              <a:off x="1398666" y="4537405"/>
              <a:ext cx="1509963" cy="477757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보스 필드 이동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18" name="순서도: 판단 17">
              <a:extLst>
                <a:ext uri="{FF2B5EF4-FFF2-40B4-BE49-F238E27FC236}">
                  <a16:creationId xmlns:a16="http://schemas.microsoft.com/office/drawing/2014/main" id="{44C6491F-FDCE-0A2C-B31F-534EDF3E2DD2}"/>
                </a:ext>
              </a:extLst>
            </p:cNvPr>
            <p:cNvSpPr/>
            <p:nvPr/>
          </p:nvSpPr>
          <p:spPr>
            <a:xfrm>
              <a:off x="884316" y="3579395"/>
              <a:ext cx="2538665" cy="685800"/>
            </a:xfrm>
            <a:prstGeom prst="flowChartDecisio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보스 포탈 내 위치한 유저 </a:t>
              </a:r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== 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유저 수</a:t>
              </a:r>
            </a:p>
          </p:txBody>
        </p:sp>
        <p:sp>
          <p:nvSpPr>
            <p:cNvPr id="24" name="순서도: 대체 처리 23">
              <a:extLst>
                <a:ext uri="{FF2B5EF4-FFF2-40B4-BE49-F238E27FC236}">
                  <a16:creationId xmlns:a16="http://schemas.microsoft.com/office/drawing/2014/main" id="{80307D8E-57F2-0481-DF99-A8A7BAE677C6}"/>
                </a:ext>
              </a:extLst>
            </p:cNvPr>
            <p:cNvSpPr/>
            <p:nvPr/>
          </p:nvSpPr>
          <p:spPr>
            <a:xfrm>
              <a:off x="1398669" y="1284370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접속</a:t>
              </a:r>
              <a:endPara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BD4AC7A1-F032-D747-10D8-DE4F64CA061A}"/>
                </a:ext>
              </a:extLst>
            </p:cNvPr>
            <p:cNvCxnSpPr>
              <a:cxnSpLocks/>
              <a:stCxn id="24" idx="2"/>
              <a:endCxn id="2" idx="0"/>
            </p:cNvCxnSpPr>
            <p:nvPr/>
          </p:nvCxnSpPr>
          <p:spPr>
            <a:xfrm>
              <a:off x="2153649" y="1621254"/>
              <a:ext cx="3" cy="2601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92656D9A-04A7-8F0F-C65B-5E925A805D2E}"/>
                </a:ext>
              </a:extLst>
            </p:cNvPr>
            <p:cNvCxnSpPr>
              <a:cxnSpLocks/>
            </p:cNvCxnSpPr>
            <p:nvPr/>
          </p:nvCxnSpPr>
          <p:spPr>
            <a:xfrm>
              <a:off x="2153646" y="4265195"/>
              <a:ext cx="3" cy="2601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9056337-11C2-91DF-DBAE-95D85605829A}"/>
                </a:ext>
              </a:extLst>
            </p:cNvPr>
            <p:cNvSpPr txBox="1"/>
            <p:nvPr/>
          </p:nvSpPr>
          <p:spPr>
            <a:xfrm>
              <a:off x="2153649" y="3312078"/>
              <a:ext cx="39466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true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0551162-0B15-ABAD-D0B4-FAAA2E72605E}"/>
                </a:ext>
              </a:extLst>
            </p:cNvPr>
            <p:cNvSpPr txBox="1"/>
            <p:nvPr/>
          </p:nvSpPr>
          <p:spPr>
            <a:xfrm>
              <a:off x="3212830" y="2752996"/>
              <a:ext cx="42030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false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C58CC06-FC9A-F128-6664-474688BF5917}"/>
                </a:ext>
              </a:extLst>
            </p:cNvPr>
            <p:cNvSpPr txBox="1"/>
            <p:nvPr/>
          </p:nvSpPr>
          <p:spPr>
            <a:xfrm>
              <a:off x="583531" y="713986"/>
              <a:ext cx="21387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보스레이드</a:t>
              </a:r>
              <a:r>
                <a:rPr lang="ko-KR" altLang="en-US" sz="12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플레이 플로우 차트</a:t>
              </a:r>
            </a:p>
          </p:txBody>
        </p:sp>
        <p:sp>
          <p:nvSpPr>
            <p:cNvPr id="37" name="순서도: 대체 처리 36">
              <a:extLst>
                <a:ext uri="{FF2B5EF4-FFF2-40B4-BE49-F238E27FC236}">
                  <a16:creationId xmlns:a16="http://schemas.microsoft.com/office/drawing/2014/main" id="{9A06A387-4631-0B12-7536-6E35F75D12DF}"/>
                </a:ext>
              </a:extLst>
            </p:cNvPr>
            <p:cNvSpPr/>
            <p:nvPr/>
          </p:nvSpPr>
          <p:spPr>
            <a:xfrm>
              <a:off x="5753099" y="1249151"/>
              <a:ext cx="1509963" cy="407321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보스 필드 이동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42" name="순서도: 판단 41">
              <a:extLst>
                <a:ext uri="{FF2B5EF4-FFF2-40B4-BE49-F238E27FC236}">
                  <a16:creationId xmlns:a16="http://schemas.microsoft.com/office/drawing/2014/main" id="{F93DA05A-6695-3DBC-17A2-D35D463E00F3}"/>
                </a:ext>
              </a:extLst>
            </p:cNvPr>
            <p:cNvSpPr/>
            <p:nvPr/>
          </p:nvSpPr>
          <p:spPr>
            <a:xfrm>
              <a:off x="5238747" y="2320595"/>
              <a:ext cx="2538665" cy="685800"/>
            </a:xfrm>
            <a:prstGeom prst="flowChartDecisio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보스 체력 </a:t>
              </a:r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== 0</a:t>
              </a:r>
              <a:endPara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43" name="순서도: 대체 처리 42">
              <a:extLst>
                <a:ext uri="{FF2B5EF4-FFF2-40B4-BE49-F238E27FC236}">
                  <a16:creationId xmlns:a16="http://schemas.microsoft.com/office/drawing/2014/main" id="{89FC5C05-EA1A-FE3E-9480-F91F46E99E30}"/>
                </a:ext>
              </a:extLst>
            </p:cNvPr>
            <p:cNvSpPr/>
            <p:nvPr/>
          </p:nvSpPr>
          <p:spPr>
            <a:xfrm>
              <a:off x="5753099" y="4537405"/>
              <a:ext cx="1509963" cy="477757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광장 이동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48" name="순서도: 대체 처리 47">
              <a:extLst>
                <a:ext uri="{FF2B5EF4-FFF2-40B4-BE49-F238E27FC236}">
                  <a16:creationId xmlns:a16="http://schemas.microsoft.com/office/drawing/2014/main" id="{60AC1A7D-FB08-593E-7B16-1C1EEEA42D9E}"/>
                </a:ext>
              </a:extLst>
            </p:cNvPr>
            <p:cNvSpPr/>
            <p:nvPr/>
          </p:nvSpPr>
          <p:spPr>
            <a:xfrm>
              <a:off x="5753099" y="3574130"/>
              <a:ext cx="1509963" cy="407321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보상 제공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B18547D7-093B-CD8A-A727-B69DBDE0E17E}"/>
                </a:ext>
              </a:extLst>
            </p:cNvPr>
            <p:cNvCxnSpPr>
              <a:cxnSpLocks/>
              <a:stCxn id="37" idx="2"/>
              <a:endCxn id="42" idx="0"/>
            </p:cNvCxnSpPr>
            <p:nvPr/>
          </p:nvCxnSpPr>
          <p:spPr>
            <a:xfrm flipH="1">
              <a:off x="6508080" y="1656472"/>
              <a:ext cx="1" cy="6641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2F0F47A6-421A-6604-EF77-0ED56593B921}"/>
                </a:ext>
              </a:extLst>
            </p:cNvPr>
            <p:cNvCxnSpPr>
              <a:cxnSpLocks/>
              <a:stCxn id="42" idx="2"/>
              <a:endCxn id="48" idx="0"/>
            </p:cNvCxnSpPr>
            <p:nvPr/>
          </p:nvCxnSpPr>
          <p:spPr>
            <a:xfrm>
              <a:off x="6508080" y="3006395"/>
              <a:ext cx="1" cy="567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CF2C7D5C-F93E-55B1-54F3-607F0CE1A417}"/>
                </a:ext>
              </a:extLst>
            </p:cNvPr>
            <p:cNvCxnSpPr>
              <a:cxnSpLocks/>
              <a:stCxn id="48" idx="2"/>
              <a:endCxn id="43" idx="0"/>
            </p:cNvCxnSpPr>
            <p:nvPr/>
          </p:nvCxnSpPr>
          <p:spPr>
            <a:xfrm>
              <a:off x="6508081" y="3981451"/>
              <a:ext cx="0" cy="5559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순서도: 대체 처리 59">
              <a:extLst>
                <a:ext uri="{FF2B5EF4-FFF2-40B4-BE49-F238E27FC236}">
                  <a16:creationId xmlns:a16="http://schemas.microsoft.com/office/drawing/2014/main" id="{49FEB8E4-D513-5CB4-B3E5-F7038AA5691A}"/>
                </a:ext>
              </a:extLst>
            </p:cNvPr>
            <p:cNvSpPr/>
            <p:nvPr/>
          </p:nvSpPr>
          <p:spPr>
            <a:xfrm>
              <a:off x="8015037" y="2404815"/>
              <a:ext cx="858254" cy="517359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전투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F8BB4756-536F-3129-A9E3-7694320B7678}"/>
                </a:ext>
              </a:extLst>
            </p:cNvPr>
            <p:cNvCxnSpPr>
              <a:cxnSpLocks/>
              <a:stCxn id="42" idx="3"/>
              <a:endCxn id="60" idx="1"/>
            </p:cNvCxnSpPr>
            <p:nvPr/>
          </p:nvCxnSpPr>
          <p:spPr>
            <a:xfrm>
              <a:off x="7777412" y="2663495"/>
              <a:ext cx="2376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연결선: 꺾임 64">
              <a:extLst>
                <a:ext uri="{FF2B5EF4-FFF2-40B4-BE49-F238E27FC236}">
                  <a16:creationId xmlns:a16="http://schemas.microsoft.com/office/drawing/2014/main" id="{84BCE8A2-8826-F2D3-CB8D-6027E31BBB72}"/>
                </a:ext>
              </a:extLst>
            </p:cNvPr>
            <p:cNvCxnSpPr>
              <a:cxnSpLocks/>
              <a:stCxn id="60" idx="0"/>
            </p:cNvCxnSpPr>
            <p:nvPr/>
          </p:nvCxnSpPr>
          <p:spPr>
            <a:xfrm rot="16200000" flipV="1">
              <a:off x="7340018" y="1300668"/>
              <a:ext cx="272208" cy="193608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552A7AF-C0D1-FFCC-3ADE-9171D43BF00A}"/>
                </a:ext>
              </a:extLst>
            </p:cNvPr>
            <p:cNvSpPr txBox="1"/>
            <p:nvPr/>
          </p:nvSpPr>
          <p:spPr>
            <a:xfrm>
              <a:off x="7643958" y="2458224"/>
              <a:ext cx="42030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false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17D656B-E95B-CD41-71C5-1C8AF2DFB90D}"/>
                </a:ext>
              </a:extLst>
            </p:cNvPr>
            <p:cNvSpPr txBox="1"/>
            <p:nvPr/>
          </p:nvSpPr>
          <p:spPr>
            <a:xfrm>
              <a:off x="6508078" y="3006395"/>
              <a:ext cx="39466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true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70" name="연결선: 꺾임 69">
              <a:extLst>
                <a:ext uri="{FF2B5EF4-FFF2-40B4-BE49-F238E27FC236}">
                  <a16:creationId xmlns:a16="http://schemas.microsoft.com/office/drawing/2014/main" id="{053FF59D-8CC1-E0CF-5F01-D857A1C20446}"/>
                </a:ext>
              </a:extLst>
            </p:cNvPr>
            <p:cNvCxnSpPr>
              <a:cxnSpLocks/>
              <a:stCxn id="17" idx="3"/>
              <a:endCxn id="37" idx="1"/>
            </p:cNvCxnSpPr>
            <p:nvPr/>
          </p:nvCxnSpPr>
          <p:spPr>
            <a:xfrm flipV="1">
              <a:off x="2908629" y="1452812"/>
              <a:ext cx="2844470" cy="3323472"/>
            </a:xfrm>
            <a:prstGeom prst="bentConnector3">
              <a:avLst>
                <a:gd name="adj1" fmla="val 78551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4283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순서도: 대체 처리 23">
            <a:extLst>
              <a:ext uri="{FF2B5EF4-FFF2-40B4-BE49-F238E27FC236}">
                <a16:creationId xmlns:a16="http://schemas.microsoft.com/office/drawing/2014/main" id="{80307D8E-57F2-0481-DF99-A8A7BAE677C6}"/>
              </a:ext>
            </a:extLst>
          </p:cNvPr>
          <p:cNvSpPr/>
          <p:nvPr/>
        </p:nvSpPr>
        <p:spPr>
          <a:xfrm>
            <a:off x="1330701" y="836545"/>
            <a:ext cx="1509960" cy="3368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생성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58CC06-FC9A-F128-6664-474688BF5917}"/>
              </a:ext>
            </a:extLst>
          </p:cNvPr>
          <p:cNvSpPr txBox="1"/>
          <p:nvPr/>
        </p:nvSpPr>
        <p:spPr>
          <a:xfrm>
            <a:off x="515563" y="266161"/>
            <a:ext cx="2460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고정형 일반 몬스터 인공지능 플로우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4D49A3D-2629-2F99-B204-E1C47C1D5C86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2085681" y="1173429"/>
            <a:ext cx="0" cy="293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순서도: 판단 27">
            <a:extLst>
              <a:ext uri="{FF2B5EF4-FFF2-40B4-BE49-F238E27FC236}">
                <a16:creationId xmlns:a16="http://schemas.microsoft.com/office/drawing/2014/main" id="{5FA2D74D-8ABD-6076-A9C6-20480C69AAB3}"/>
              </a:ext>
            </a:extLst>
          </p:cNvPr>
          <p:cNvSpPr/>
          <p:nvPr/>
        </p:nvSpPr>
        <p:spPr>
          <a:xfrm>
            <a:off x="768708" y="1466814"/>
            <a:ext cx="2633946" cy="685800"/>
          </a:xfrm>
          <a:prstGeom prst="flowChartDecisi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유저거리 </a:t>
            </a:r>
            <a:r>
              <a: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&lt;= </a:t>
            </a:r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사정거리</a:t>
            </a:r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B16D6D9C-305B-FF83-A124-E6F6B4242533}"/>
              </a:ext>
            </a:extLst>
          </p:cNvPr>
          <p:cNvSpPr/>
          <p:nvPr/>
        </p:nvSpPr>
        <p:spPr>
          <a:xfrm>
            <a:off x="1330701" y="2416112"/>
            <a:ext cx="1509960" cy="3368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공격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2F1617D0-2360-3AEB-09F4-9037987261CF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2085678" y="2155927"/>
            <a:ext cx="3" cy="260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순서도: 대체 처리 37">
            <a:extLst>
              <a:ext uri="{FF2B5EF4-FFF2-40B4-BE49-F238E27FC236}">
                <a16:creationId xmlns:a16="http://schemas.microsoft.com/office/drawing/2014/main" id="{B513F428-11C0-F95B-C80C-9EAE05B63496}"/>
              </a:ext>
            </a:extLst>
          </p:cNvPr>
          <p:cNvSpPr/>
          <p:nvPr/>
        </p:nvSpPr>
        <p:spPr>
          <a:xfrm>
            <a:off x="3683971" y="1634528"/>
            <a:ext cx="1509960" cy="3368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Idle </a:t>
            </a:r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애니메이션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2031072-5CA4-9191-2242-8DF6C005BA39}"/>
              </a:ext>
            </a:extLst>
          </p:cNvPr>
          <p:cNvSpPr txBox="1"/>
          <p:nvPr/>
        </p:nvSpPr>
        <p:spPr>
          <a:xfrm>
            <a:off x="2088019" y="2141969"/>
            <a:ext cx="3946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true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B6CEDC9-3505-A408-9D9E-AAF22428DDD4}"/>
              </a:ext>
            </a:extLst>
          </p:cNvPr>
          <p:cNvCxnSpPr>
            <a:cxnSpLocks/>
            <a:stCxn id="28" idx="3"/>
            <a:endCxn id="38" idx="1"/>
          </p:cNvCxnSpPr>
          <p:nvPr/>
        </p:nvCxnSpPr>
        <p:spPr>
          <a:xfrm flipV="1">
            <a:off x="3402654" y="1802970"/>
            <a:ext cx="281317" cy="6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A6DC753-ACAB-BC8F-8059-9BAEE00AE64F}"/>
              </a:ext>
            </a:extLst>
          </p:cNvPr>
          <p:cNvSpPr txBox="1"/>
          <p:nvPr/>
        </p:nvSpPr>
        <p:spPr>
          <a:xfrm>
            <a:off x="3320352" y="1557133"/>
            <a:ext cx="4203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false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94363C38-FAA3-6067-4ECA-7E6100CEF738}"/>
              </a:ext>
            </a:extLst>
          </p:cNvPr>
          <p:cNvCxnSpPr>
            <a:cxnSpLocks/>
            <a:stCxn id="38" idx="0"/>
          </p:cNvCxnSpPr>
          <p:nvPr/>
        </p:nvCxnSpPr>
        <p:spPr>
          <a:xfrm rot="16200000" flipV="1">
            <a:off x="3105112" y="300688"/>
            <a:ext cx="314407" cy="23532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55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34F45D-88D5-1035-1B1C-EBBECB5746E0}"/>
              </a:ext>
            </a:extLst>
          </p:cNvPr>
          <p:cNvSpPr txBox="1"/>
          <p:nvPr/>
        </p:nvSpPr>
        <p:spPr>
          <a:xfrm>
            <a:off x="1821652" y="931041"/>
            <a:ext cx="1997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일반 몬스터 인공지능 플로우</a:t>
            </a: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FD265DEC-86FF-D19B-8F8F-C285D4B016CC}"/>
              </a:ext>
            </a:extLst>
          </p:cNvPr>
          <p:cNvCxnSpPr>
            <a:cxnSpLocks/>
            <a:stCxn id="28" idx="0"/>
          </p:cNvCxnSpPr>
          <p:nvPr/>
        </p:nvCxnSpPr>
        <p:spPr>
          <a:xfrm rot="16200000" flipV="1">
            <a:off x="4577192" y="690404"/>
            <a:ext cx="355846" cy="29036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1DE3939-C090-F1C2-C310-8E27684CE90B}"/>
              </a:ext>
            </a:extLst>
          </p:cNvPr>
          <p:cNvCxnSpPr>
            <a:cxnSpLocks/>
            <a:stCxn id="25" idx="3"/>
            <a:endCxn id="28" idx="1"/>
          </p:cNvCxnSpPr>
          <p:nvPr/>
        </p:nvCxnSpPr>
        <p:spPr>
          <a:xfrm flipV="1">
            <a:off x="4581582" y="2663063"/>
            <a:ext cx="308396" cy="4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7B16621-FA88-15FB-2E0B-A1F8A6341FA5}"/>
              </a:ext>
            </a:extLst>
          </p:cNvPr>
          <p:cNvSpPr txBox="1"/>
          <p:nvPr/>
        </p:nvSpPr>
        <p:spPr>
          <a:xfrm>
            <a:off x="3264609" y="3021118"/>
            <a:ext cx="4203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false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A9BE8D-6BF6-171A-3193-565FD84E67D0}"/>
              </a:ext>
            </a:extLst>
          </p:cNvPr>
          <p:cNvSpPr txBox="1"/>
          <p:nvPr/>
        </p:nvSpPr>
        <p:spPr>
          <a:xfrm>
            <a:off x="4535971" y="2435981"/>
            <a:ext cx="3946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true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22" name="순서도: 대체 처리 21">
            <a:extLst>
              <a:ext uri="{FF2B5EF4-FFF2-40B4-BE49-F238E27FC236}">
                <a16:creationId xmlns:a16="http://schemas.microsoft.com/office/drawing/2014/main" id="{4C04BBCA-6041-C5CA-8FCD-F5DA7B2CEAFF}"/>
              </a:ext>
            </a:extLst>
          </p:cNvPr>
          <p:cNvSpPr/>
          <p:nvPr/>
        </p:nvSpPr>
        <p:spPr>
          <a:xfrm>
            <a:off x="2509629" y="1268597"/>
            <a:ext cx="1509960" cy="3368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생성</a:t>
            </a:r>
          </a:p>
        </p:txBody>
      </p:sp>
      <p:sp>
        <p:nvSpPr>
          <p:cNvPr id="23" name="순서도: 판단 22">
            <a:extLst>
              <a:ext uri="{FF2B5EF4-FFF2-40B4-BE49-F238E27FC236}">
                <a16:creationId xmlns:a16="http://schemas.microsoft.com/office/drawing/2014/main" id="{2BAD86AE-C086-5B11-1599-048D77782D49}"/>
              </a:ext>
            </a:extLst>
          </p:cNvPr>
          <p:cNvSpPr/>
          <p:nvPr/>
        </p:nvSpPr>
        <p:spPr>
          <a:xfrm>
            <a:off x="1947636" y="3338649"/>
            <a:ext cx="2633946" cy="685800"/>
          </a:xfrm>
          <a:prstGeom prst="flowChartDecisi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피격</a:t>
            </a:r>
          </a:p>
        </p:txBody>
      </p:sp>
      <p:sp>
        <p:nvSpPr>
          <p:cNvPr id="24" name="순서도: 대체 처리 23">
            <a:extLst>
              <a:ext uri="{FF2B5EF4-FFF2-40B4-BE49-F238E27FC236}">
                <a16:creationId xmlns:a16="http://schemas.microsoft.com/office/drawing/2014/main" id="{9B63059E-5902-2840-C306-925A9855074D}"/>
              </a:ext>
            </a:extLst>
          </p:cNvPr>
          <p:cNvSpPr/>
          <p:nvPr/>
        </p:nvSpPr>
        <p:spPr>
          <a:xfrm>
            <a:off x="5451971" y="4430859"/>
            <a:ext cx="1509960" cy="3368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타겟 설정 유저</a:t>
            </a:r>
          </a:p>
        </p:txBody>
      </p:sp>
      <p:sp>
        <p:nvSpPr>
          <p:cNvPr id="25" name="순서도: 판단 24">
            <a:extLst>
              <a:ext uri="{FF2B5EF4-FFF2-40B4-BE49-F238E27FC236}">
                <a16:creationId xmlns:a16="http://schemas.microsoft.com/office/drawing/2014/main" id="{65EC8CA3-1B0B-48C4-161D-542BAAFC1C63}"/>
              </a:ext>
            </a:extLst>
          </p:cNvPr>
          <p:cNvSpPr/>
          <p:nvPr/>
        </p:nvSpPr>
        <p:spPr>
          <a:xfrm>
            <a:off x="1947636" y="2324672"/>
            <a:ext cx="2633946" cy="685800"/>
          </a:xfrm>
          <a:prstGeom prst="flowChartDecisi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타겟 설정 유저 유무</a:t>
            </a:r>
          </a:p>
        </p:txBody>
      </p:sp>
      <p:sp>
        <p:nvSpPr>
          <p:cNvPr id="28" name="순서도: 판단 27">
            <a:extLst>
              <a:ext uri="{FF2B5EF4-FFF2-40B4-BE49-F238E27FC236}">
                <a16:creationId xmlns:a16="http://schemas.microsoft.com/office/drawing/2014/main" id="{5AE7F631-D817-33CE-C12F-552D819C4139}"/>
              </a:ext>
            </a:extLst>
          </p:cNvPr>
          <p:cNvSpPr/>
          <p:nvPr/>
        </p:nvSpPr>
        <p:spPr>
          <a:xfrm>
            <a:off x="4889978" y="2320163"/>
            <a:ext cx="2633946" cy="685800"/>
          </a:xfrm>
          <a:prstGeom prst="flowChartDecisi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유저거리 </a:t>
            </a:r>
            <a:endParaRPr lang="en-US" altLang="ko-KR" sz="10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algn="ctr"/>
            <a:r>
              <a: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&lt;= </a:t>
            </a:r>
          </a:p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사정거리</a:t>
            </a:r>
          </a:p>
        </p:txBody>
      </p:sp>
      <p:sp>
        <p:nvSpPr>
          <p:cNvPr id="29" name="순서도: 대체 처리 28">
            <a:extLst>
              <a:ext uri="{FF2B5EF4-FFF2-40B4-BE49-F238E27FC236}">
                <a16:creationId xmlns:a16="http://schemas.microsoft.com/office/drawing/2014/main" id="{05189AF1-B4E1-DB60-6999-E59C46404BC5}"/>
              </a:ext>
            </a:extLst>
          </p:cNvPr>
          <p:cNvSpPr/>
          <p:nvPr/>
        </p:nvSpPr>
        <p:spPr>
          <a:xfrm>
            <a:off x="2509629" y="5174153"/>
            <a:ext cx="1509960" cy="3368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Idle </a:t>
            </a:r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애니메이션</a:t>
            </a:r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3BB0F854-8C60-CA3A-1CE5-797B53CC02D9}"/>
              </a:ext>
            </a:extLst>
          </p:cNvPr>
          <p:cNvSpPr/>
          <p:nvPr/>
        </p:nvSpPr>
        <p:spPr>
          <a:xfrm>
            <a:off x="7115111" y="3083508"/>
            <a:ext cx="1509960" cy="3368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이동</a:t>
            </a:r>
          </a:p>
        </p:txBody>
      </p:sp>
      <p:sp>
        <p:nvSpPr>
          <p:cNvPr id="32" name="순서도: 판단 31">
            <a:extLst>
              <a:ext uri="{FF2B5EF4-FFF2-40B4-BE49-F238E27FC236}">
                <a16:creationId xmlns:a16="http://schemas.microsoft.com/office/drawing/2014/main" id="{205FED45-9D5B-FE63-6126-F207FAF7B3A6}"/>
              </a:ext>
            </a:extLst>
          </p:cNvPr>
          <p:cNvSpPr/>
          <p:nvPr/>
        </p:nvSpPr>
        <p:spPr>
          <a:xfrm>
            <a:off x="1947636" y="4256401"/>
            <a:ext cx="2633946" cy="685800"/>
          </a:xfrm>
          <a:prstGeom prst="flowChartDecisi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유저거리 </a:t>
            </a:r>
            <a:endParaRPr lang="en-US" altLang="ko-KR" sz="10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algn="ctr"/>
            <a:r>
              <a: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&lt;=</a:t>
            </a:r>
          </a:p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인지거리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34890AA-8C1B-3274-A3BD-F14506A246A6}"/>
              </a:ext>
            </a:extLst>
          </p:cNvPr>
          <p:cNvCxnSpPr>
            <a:cxnSpLocks/>
            <a:stCxn id="22" idx="2"/>
            <a:endCxn id="25" idx="0"/>
          </p:cNvCxnSpPr>
          <p:nvPr/>
        </p:nvCxnSpPr>
        <p:spPr>
          <a:xfrm>
            <a:off x="3264609" y="1605481"/>
            <a:ext cx="0" cy="719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순서도: 대체 처리 35">
            <a:extLst>
              <a:ext uri="{FF2B5EF4-FFF2-40B4-BE49-F238E27FC236}">
                <a16:creationId xmlns:a16="http://schemas.microsoft.com/office/drawing/2014/main" id="{A1C4CA96-26A3-88C0-18BD-6671F6CF0B6C}"/>
              </a:ext>
            </a:extLst>
          </p:cNvPr>
          <p:cNvSpPr/>
          <p:nvPr/>
        </p:nvSpPr>
        <p:spPr>
          <a:xfrm>
            <a:off x="7115982" y="1717924"/>
            <a:ext cx="1509960" cy="3368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공격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F0F5D5C-11AD-0BA9-0724-538B2BD37678}"/>
              </a:ext>
            </a:extLst>
          </p:cNvPr>
          <p:cNvCxnSpPr>
            <a:cxnSpLocks/>
            <a:stCxn id="25" idx="2"/>
            <a:endCxn id="23" idx="0"/>
          </p:cNvCxnSpPr>
          <p:nvPr/>
        </p:nvCxnSpPr>
        <p:spPr>
          <a:xfrm>
            <a:off x="3264609" y="3010472"/>
            <a:ext cx="0" cy="328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0DE58C04-18A3-5D80-B014-E129ECE79C1A}"/>
              </a:ext>
            </a:extLst>
          </p:cNvPr>
          <p:cNvCxnSpPr>
            <a:cxnSpLocks/>
            <a:stCxn id="23" idx="2"/>
            <a:endCxn id="32" idx="0"/>
          </p:cNvCxnSpPr>
          <p:nvPr/>
        </p:nvCxnSpPr>
        <p:spPr>
          <a:xfrm>
            <a:off x="3264609" y="4024449"/>
            <a:ext cx="0" cy="231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3336FA5-7F41-58C6-1F24-A3365E552844}"/>
              </a:ext>
            </a:extLst>
          </p:cNvPr>
          <p:cNvSpPr txBox="1"/>
          <p:nvPr/>
        </p:nvSpPr>
        <p:spPr>
          <a:xfrm>
            <a:off x="3264609" y="4021101"/>
            <a:ext cx="4203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false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10909D57-1CDA-491E-A71F-DFDEEA07AABB}"/>
              </a:ext>
            </a:extLst>
          </p:cNvPr>
          <p:cNvCxnSpPr>
            <a:cxnSpLocks/>
            <a:stCxn id="28" idx="3"/>
            <a:endCxn id="36" idx="2"/>
          </p:cNvCxnSpPr>
          <p:nvPr/>
        </p:nvCxnSpPr>
        <p:spPr>
          <a:xfrm flipV="1">
            <a:off x="7523924" y="2054808"/>
            <a:ext cx="347038" cy="6082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0E019E64-00D3-0F69-7229-15C999711660}"/>
              </a:ext>
            </a:extLst>
          </p:cNvPr>
          <p:cNvCxnSpPr>
            <a:cxnSpLocks/>
            <a:stCxn id="32" idx="3"/>
            <a:endCxn id="24" idx="1"/>
          </p:cNvCxnSpPr>
          <p:nvPr/>
        </p:nvCxnSpPr>
        <p:spPr>
          <a:xfrm>
            <a:off x="4581582" y="4599301"/>
            <a:ext cx="8703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1FAD6272-D094-6F43-1DAF-FFFB0CD66827}"/>
              </a:ext>
            </a:extLst>
          </p:cNvPr>
          <p:cNvSpPr txBox="1"/>
          <p:nvPr/>
        </p:nvSpPr>
        <p:spPr>
          <a:xfrm>
            <a:off x="4581582" y="4400651"/>
            <a:ext cx="3946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true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F72C65F1-7BA2-8D1D-3F5C-602EC0BA10DB}"/>
              </a:ext>
            </a:extLst>
          </p:cNvPr>
          <p:cNvCxnSpPr>
            <a:cxnSpLocks/>
            <a:stCxn id="32" idx="2"/>
            <a:endCxn id="29" idx="0"/>
          </p:cNvCxnSpPr>
          <p:nvPr/>
        </p:nvCxnSpPr>
        <p:spPr>
          <a:xfrm>
            <a:off x="3264609" y="4942201"/>
            <a:ext cx="0" cy="231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F89B4CF-562F-2630-2470-6D651EC91E1C}"/>
              </a:ext>
            </a:extLst>
          </p:cNvPr>
          <p:cNvSpPr txBox="1"/>
          <p:nvPr/>
        </p:nvSpPr>
        <p:spPr>
          <a:xfrm>
            <a:off x="3250282" y="4932726"/>
            <a:ext cx="4203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false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2F2DAAF6-F309-3140-751C-3D7898B842B9}"/>
              </a:ext>
            </a:extLst>
          </p:cNvPr>
          <p:cNvCxnSpPr>
            <a:cxnSpLocks/>
            <a:stCxn id="29" idx="2"/>
          </p:cNvCxnSpPr>
          <p:nvPr/>
        </p:nvCxnSpPr>
        <p:spPr>
          <a:xfrm rot="5400000" flipH="1">
            <a:off x="1481506" y="3727935"/>
            <a:ext cx="3545961" cy="20244"/>
          </a:xfrm>
          <a:prstGeom prst="bentConnector5">
            <a:avLst>
              <a:gd name="adj1" fmla="val -6447"/>
              <a:gd name="adj2" fmla="val 7783852"/>
              <a:gd name="adj3" fmla="val 9993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B9639DE3-C350-94B7-9F83-4E3367BC631F}"/>
              </a:ext>
            </a:extLst>
          </p:cNvPr>
          <p:cNvCxnSpPr>
            <a:cxnSpLocks/>
            <a:stCxn id="24" idx="2"/>
          </p:cNvCxnSpPr>
          <p:nvPr/>
        </p:nvCxnSpPr>
        <p:spPr>
          <a:xfrm rot="5400000">
            <a:off x="4298337" y="3772685"/>
            <a:ext cx="913556" cy="29036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순서도: 대체 처리 76">
            <a:extLst>
              <a:ext uri="{FF2B5EF4-FFF2-40B4-BE49-F238E27FC236}">
                <a16:creationId xmlns:a16="http://schemas.microsoft.com/office/drawing/2014/main" id="{765D1C5B-A283-E8A0-5348-F2D52EF75C0D}"/>
              </a:ext>
            </a:extLst>
          </p:cNvPr>
          <p:cNvSpPr/>
          <p:nvPr/>
        </p:nvSpPr>
        <p:spPr>
          <a:xfrm>
            <a:off x="5451971" y="3517305"/>
            <a:ext cx="1509960" cy="3368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피격 상태 변경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379C603-1FFF-F5BE-0BE6-59C74C072FE0}"/>
              </a:ext>
            </a:extLst>
          </p:cNvPr>
          <p:cNvSpPr txBox="1"/>
          <p:nvPr/>
        </p:nvSpPr>
        <p:spPr>
          <a:xfrm>
            <a:off x="7563388" y="2435981"/>
            <a:ext cx="3946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true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81BBC42-45C4-79D6-0EF5-403867968223}"/>
              </a:ext>
            </a:extLst>
          </p:cNvPr>
          <p:cNvSpPr txBox="1"/>
          <p:nvPr/>
        </p:nvSpPr>
        <p:spPr>
          <a:xfrm>
            <a:off x="6218446" y="2991886"/>
            <a:ext cx="4203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false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8FA17212-CF76-0256-D292-02A007954AC8}"/>
              </a:ext>
            </a:extLst>
          </p:cNvPr>
          <p:cNvCxnSpPr>
            <a:cxnSpLocks/>
            <a:stCxn id="23" idx="3"/>
            <a:endCxn id="77" idx="1"/>
          </p:cNvCxnSpPr>
          <p:nvPr/>
        </p:nvCxnSpPr>
        <p:spPr>
          <a:xfrm>
            <a:off x="4581582" y="3681549"/>
            <a:ext cx="870389" cy="4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29BE7F04-0A7A-D33B-90D9-3B9CC38D41F5}"/>
              </a:ext>
            </a:extLst>
          </p:cNvPr>
          <p:cNvSpPr txBox="1"/>
          <p:nvPr/>
        </p:nvSpPr>
        <p:spPr>
          <a:xfrm>
            <a:off x="4626123" y="3481550"/>
            <a:ext cx="3946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true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9B30326B-3A0F-152F-34EB-8A940CBA8F4F}"/>
              </a:ext>
            </a:extLst>
          </p:cNvPr>
          <p:cNvCxnSpPr>
            <a:cxnSpLocks/>
            <a:stCxn id="77" idx="2"/>
            <a:endCxn id="24" idx="0"/>
          </p:cNvCxnSpPr>
          <p:nvPr/>
        </p:nvCxnSpPr>
        <p:spPr>
          <a:xfrm>
            <a:off x="6206951" y="3854189"/>
            <a:ext cx="0" cy="576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B821949B-C295-0082-BE14-7AE934230D5F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3303279" y="1886366"/>
            <a:ext cx="38127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420FC647-431E-0737-FF23-FDF139484D56}"/>
              </a:ext>
            </a:extLst>
          </p:cNvPr>
          <p:cNvCxnSpPr>
            <a:cxnSpLocks/>
            <a:stCxn id="28" idx="2"/>
            <a:endCxn id="31" idx="1"/>
          </p:cNvCxnSpPr>
          <p:nvPr/>
        </p:nvCxnSpPr>
        <p:spPr>
          <a:xfrm rot="16200000" flipH="1">
            <a:off x="6538038" y="2674876"/>
            <a:ext cx="245987" cy="9081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연결선: 꺾임 127">
            <a:extLst>
              <a:ext uri="{FF2B5EF4-FFF2-40B4-BE49-F238E27FC236}">
                <a16:creationId xmlns:a16="http://schemas.microsoft.com/office/drawing/2014/main" id="{36325641-FAEA-B7A6-B7FD-7E80358F89D1}"/>
              </a:ext>
            </a:extLst>
          </p:cNvPr>
          <p:cNvCxnSpPr>
            <a:cxnSpLocks/>
          </p:cNvCxnSpPr>
          <p:nvPr/>
        </p:nvCxnSpPr>
        <p:spPr>
          <a:xfrm rot="10800000">
            <a:off x="3372523" y="1692180"/>
            <a:ext cx="5252549" cy="1559770"/>
          </a:xfrm>
          <a:prstGeom prst="bentConnector3">
            <a:avLst>
              <a:gd name="adj1" fmla="val -188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980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Box 147">
            <a:extLst>
              <a:ext uri="{FF2B5EF4-FFF2-40B4-BE49-F238E27FC236}">
                <a16:creationId xmlns:a16="http://schemas.microsoft.com/office/drawing/2014/main" id="{A62BC29A-2FA4-A4D3-BD5F-D8388E9F4E99}"/>
              </a:ext>
            </a:extLst>
          </p:cNvPr>
          <p:cNvSpPr txBox="1"/>
          <p:nvPr/>
        </p:nvSpPr>
        <p:spPr>
          <a:xfrm>
            <a:off x="93817" y="504897"/>
            <a:ext cx="171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보스 몬스터 행동 플로우</a:t>
            </a: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00E3B32D-B37D-74B8-895E-A6F8C4310E92}"/>
              </a:ext>
            </a:extLst>
          </p:cNvPr>
          <p:cNvGrpSpPr/>
          <p:nvPr/>
        </p:nvGrpSpPr>
        <p:grpSpPr>
          <a:xfrm>
            <a:off x="141963" y="837595"/>
            <a:ext cx="11956219" cy="5515507"/>
            <a:chOff x="141963" y="837595"/>
            <a:chExt cx="11956219" cy="5515507"/>
          </a:xfrm>
        </p:grpSpPr>
        <p:sp>
          <p:nvSpPr>
            <p:cNvPr id="2" name="순서도: 대체 처리 1">
              <a:extLst>
                <a:ext uri="{FF2B5EF4-FFF2-40B4-BE49-F238E27FC236}">
                  <a16:creationId xmlns:a16="http://schemas.microsoft.com/office/drawing/2014/main" id="{9DB4B14E-1F13-5C97-51BE-28FBD18C3D07}"/>
                </a:ext>
              </a:extLst>
            </p:cNvPr>
            <p:cNvSpPr/>
            <p:nvPr/>
          </p:nvSpPr>
          <p:spPr>
            <a:xfrm>
              <a:off x="703956" y="837595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초기화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D8C9C8DF-223F-2A5E-970E-B15DC95C0AB4}"/>
                </a:ext>
              </a:extLst>
            </p:cNvPr>
            <p:cNvCxnSpPr>
              <a:cxnSpLocks/>
              <a:stCxn id="2" idx="2"/>
              <a:endCxn id="11" idx="0"/>
            </p:cNvCxnSpPr>
            <p:nvPr/>
          </p:nvCxnSpPr>
          <p:spPr>
            <a:xfrm>
              <a:off x="1458936" y="1174479"/>
              <a:ext cx="0" cy="5081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순서도: 판단 8">
              <a:extLst>
                <a:ext uri="{FF2B5EF4-FFF2-40B4-BE49-F238E27FC236}">
                  <a16:creationId xmlns:a16="http://schemas.microsoft.com/office/drawing/2014/main" id="{64A7629F-2A32-8A9B-15C3-098785CF5388}"/>
                </a:ext>
              </a:extLst>
            </p:cNvPr>
            <p:cNvSpPr/>
            <p:nvPr/>
          </p:nvSpPr>
          <p:spPr>
            <a:xfrm>
              <a:off x="6518315" y="1682646"/>
              <a:ext cx="2633946" cy="685800"/>
            </a:xfrm>
            <a:prstGeom prst="flowChartDecisio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타겟 설정 유저 유무</a:t>
              </a:r>
            </a:p>
          </p:txBody>
        </p:sp>
        <p:sp>
          <p:nvSpPr>
            <p:cNvPr id="10" name="순서도: 판단 9">
              <a:extLst>
                <a:ext uri="{FF2B5EF4-FFF2-40B4-BE49-F238E27FC236}">
                  <a16:creationId xmlns:a16="http://schemas.microsoft.com/office/drawing/2014/main" id="{0640EB2B-B7C1-F5A4-4C5C-4368C0F9096E}"/>
                </a:ext>
              </a:extLst>
            </p:cNvPr>
            <p:cNvSpPr/>
            <p:nvPr/>
          </p:nvSpPr>
          <p:spPr>
            <a:xfrm>
              <a:off x="3130291" y="1682646"/>
              <a:ext cx="2633946" cy="685800"/>
            </a:xfrm>
            <a:prstGeom prst="flowChartDecisio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시간분기점</a:t>
              </a:r>
            </a:p>
          </p:txBody>
        </p:sp>
        <p:sp>
          <p:nvSpPr>
            <p:cNvPr id="11" name="순서도: 판단 10">
              <a:extLst>
                <a:ext uri="{FF2B5EF4-FFF2-40B4-BE49-F238E27FC236}">
                  <a16:creationId xmlns:a16="http://schemas.microsoft.com/office/drawing/2014/main" id="{2683E8DA-3644-323D-2299-9B3B1AD03E97}"/>
                </a:ext>
              </a:extLst>
            </p:cNvPr>
            <p:cNvSpPr/>
            <p:nvPr/>
          </p:nvSpPr>
          <p:spPr>
            <a:xfrm>
              <a:off x="141963" y="1682646"/>
              <a:ext cx="2633946" cy="685800"/>
            </a:xfrm>
            <a:prstGeom prst="flowChartDecisio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체력 분기점</a:t>
              </a: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3EF342BB-F20C-4242-1F9E-798D8A65E43A}"/>
                </a:ext>
              </a:extLst>
            </p:cNvPr>
            <p:cNvCxnSpPr>
              <a:cxnSpLocks/>
              <a:stCxn id="11" idx="3"/>
              <a:endCxn id="10" idx="1"/>
            </p:cNvCxnSpPr>
            <p:nvPr/>
          </p:nvCxnSpPr>
          <p:spPr>
            <a:xfrm>
              <a:off x="2775909" y="2025546"/>
              <a:ext cx="3543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1CCB5D23-97C9-AA5E-7231-B7369A8F2F0C}"/>
                </a:ext>
              </a:extLst>
            </p:cNvPr>
            <p:cNvCxnSpPr>
              <a:cxnSpLocks/>
              <a:stCxn id="10" idx="3"/>
              <a:endCxn id="9" idx="1"/>
            </p:cNvCxnSpPr>
            <p:nvPr/>
          </p:nvCxnSpPr>
          <p:spPr>
            <a:xfrm>
              <a:off x="5764237" y="2025546"/>
              <a:ext cx="7540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F4FE44B-8B53-EA2D-8E14-41C3F605B20F}"/>
                </a:ext>
              </a:extLst>
            </p:cNvPr>
            <p:cNvSpPr txBox="1"/>
            <p:nvPr/>
          </p:nvSpPr>
          <p:spPr>
            <a:xfrm>
              <a:off x="1585142" y="2368446"/>
              <a:ext cx="39466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true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6C990DF-5484-9A78-87D6-59B6A045FB95}"/>
                </a:ext>
              </a:extLst>
            </p:cNvPr>
            <p:cNvSpPr txBox="1"/>
            <p:nvPr/>
          </p:nvSpPr>
          <p:spPr>
            <a:xfrm>
              <a:off x="2775909" y="1794714"/>
              <a:ext cx="42030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false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5" name="순서도: 대체 처리 24">
              <a:extLst>
                <a:ext uri="{FF2B5EF4-FFF2-40B4-BE49-F238E27FC236}">
                  <a16:creationId xmlns:a16="http://schemas.microsoft.com/office/drawing/2014/main" id="{EB70D168-607B-45DA-38DC-9A3BD39FD862}"/>
                </a:ext>
              </a:extLst>
            </p:cNvPr>
            <p:cNvSpPr/>
            <p:nvPr/>
          </p:nvSpPr>
          <p:spPr>
            <a:xfrm>
              <a:off x="2104268" y="4839259"/>
              <a:ext cx="1509960" cy="368058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기본상태 변경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43A9F07-6045-38B2-7B64-B19F801D6C36}"/>
                </a:ext>
              </a:extLst>
            </p:cNvPr>
            <p:cNvSpPr txBox="1"/>
            <p:nvPr/>
          </p:nvSpPr>
          <p:spPr>
            <a:xfrm>
              <a:off x="4893332" y="2368446"/>
              <a:ext cx="39466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true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597CE9B-9EB9-C2BD-77D2-8B81C1D1B982}"/>
                </a:ext>
              </a:extLst>
            </p:cNvPr>
            <p:cNvSpPr txBox="1"/>
            <p:nvPr/>
          </p:nvSpPr>
          <p:spPr>
            <a:xfrm>
              <a:off x="9032558" y="1769711"/>
              <a:ext cx="42030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false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37" name="순서도: 대체 처리 36">
              <a:extLst>
                <a:ext uri="{FF2B5EF4-FFF2-40B4-BE49-F238E27FC236}">
                  <a16:creationId xmlns:a16="http://schemas.microsoft.com/office/drawing/2014/main" id="{3C3E4B06-D029-B510-8B30-0B3DEF5A916F}"/>
                </a:ext>
              </a:extLst>
            </p:cNvPr>
            <p:cNvSpPr/>
            <p:nvPr/>
          </p:nvSpPr>
          <p:spPr>
            <a:xfrm>
              <a:off x="2104268" y="2971606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전멸기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</a:t>
              </a:r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1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차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39" name="연결선: 꺾임 38">
              <a:extLst>
                <a:ext uri="{FF2B5EF4-FFF2-40B4-BE49-F238E27FC236}">
                  <a16:creationId xmlns:a16="http://schemas.microsoft.com/office/drawing/2014/main" id="{04695398-2524-2C86-FE58-BAB99A33F9EB}"/>
                </a:ext>
              </a:extLst>
            </p:cNvPr>
            <p:cNvCxnSpPr>
              <a:cxnSpLocks/>
              <a:stCxn id="11" idx="2"/>
              <a:endCxn id="37" idx="1"/>
            </p:cNvCxnSpPr>
            <p:nvPr/>
          </p:nvCxnSpPr>
          <p:spPr>
            <a:xfrm rot="16200000" flipH="1">
              <a:off x="1395801" y="2431581"/>
              <a:ext cx="771602" cy="64533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순서도: 대체 처리 41">
              <a:extLst>
                <a:ext uri="{FF2B5EF4-FFF2-40B4-BE49-F238E27FC236}">
                  <a16:creationId xmlns:a16="http://schemas.microsoft.com/office/drawing/2014/main" id="{3781E868-C408-F835-7395-81A643CDED50}"/>
                </a:ext>
              </a:extLst>
            </p:cNvPr>
            <p:cNvSpPr/>
            <p:nvPr/>
          </p:nvSpPr>
          <p:spPr>
            <a:xfrm>
              <a:off x="2104268" y="3584953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전멸기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</a:t>
              </a:r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2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차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4BCA924-1432-DF8A-5EC7-1023FEFBE960}"/>
                </a:ext>
              </a:extLst>
            </p:cNvPr>
            <p:cNvSpPr txBox="1"/>
            <p:nvPr/>
          </p:nvSpPr>
          <p:spPr>
            <a:xfrm>
              <a:off x="1463744" y="2875741"/>
              <a:ext cx="69121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1</a:t>
              </a:r>
              <a:r>
                <a:rPr lang="ko-KR" altLang="en-US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차 분기점</a:t>
              </a:r>
            </a:p>
          </p:txBody>
        </p:sp>
        <p:cxnSp>
          <p:nvCxnSpPr>
            <p:cNvPr id="45" name="연결선: 꺾임 44">
              <a:extLst>
                <a:ext uri="{FF2B5EF4-FFF2-40B4-BE49-F238E27FC236}">
                  <a16:creationId xmlns:a16="http://schemas.microsoft.com/office/drawing/2014/main" id="{AB05E5B1-4436-51D8-80A3-6A96C26C94F6}"/>
                </a:ext>
              </a:extLst>
            </p:cNvPr>
            <p:cNvCxnSpPr>
              <a:cxnSpLocks/>
              <a:stCxn id="11" idx="2"/>
              <a:endCxn id="42" idx="1"/>
            </p:cNvCxnSpPr>
            <p:nvPr/>
          </p:nvCxnSpPr>
          <p:spPr>
            <a:xfrm rot="16200000" flipH="1">
              <a:off x="1089128" y="2738254"/>
              <a:ext cx="1384949" cy="64533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8B1E8CB-0074-DA16-F97E-50639062B7D1}"/>
                </a:ext>
              </a:extLst>
            </p:cNvPr>
            <p:cNvSpPr txBox="1"/>
            <p:nvPr/>
          </p:nvSpPr>
          <p:spPr>
            <a:xfrm>
              <a:off x="1458936" y="3508106"/>
              <a:ext cx="70083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2</a:t>
              </a:r>
              <a:r>
                <a:rPr lang="ko-KR" altLang="en-US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차 분기점</a:t>
              </a:r>
            </a:p>
          </p:txBody>
        </p:sp>
        <p:cxnSp>
          <p:nvCxnSpPr>
            <p:cNvPr id="51" name="연결선: 꺾임 50">
              <a:extLst>
                <a:ext uri="{FF2B5EF4-FFF2-40B4-BE49-F238E27FC236}">
                  <a16:creationId xmlns:a16="http://schemas.microsoft.com/office/drawing/2014/main" id="{62F81073-A81F-46BC-81D2-D2DA603AB2BE}"/>
                </a:ext>
              </a:extLst>
            </p:cNvPr>
            <p:cNvCxnSpPr>
              <a:cxnSpLocks/>
              <a:stCxn id="37" idx="3"/>
              <a:endCxn id="25" idx="0"/>
            </p:cNvCxnSpPr>
            <p:nvPr/>
          </p:nvCxnSpPr>
          <p:spPr>
            <a:xfrm flipH="1">
              <a:off x="2859248" y="3140048"/>
              <a:ext cx="754980" cy="1699211"/>
            </a:xfrm>
            <a:prstGeom prst="bentConnector4">
              <a:avLst>
                <a:gd name="adj1" fmla="val -30279"/>
                <a:gd name="adj2" fmla="val 74431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18C5828E-6527-E6CA-E275-524BC12936C3}"/>
                </a:ext>
              </a:extLst>
            </p:cNvPr>
            <p:cNvCxnSpPr>
              <a:cxnSpLocks/>
              <a:stCxn id="42" idx="2"/>
              <a:endCxn id="25" idx="0"/>
            </p:cNvCxnSpPr>
            <p:nvPr/>
          </p:nvCxnSpPr>
          <p:spPr>
            <a:xfrm>
              <a:off x="2859248" y="3921837"/>
              <a:ext cx="0" cy="9174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순서도: 대체 처리 63">
              <a:extLst>
                <a:ext uri="{FF2B5EF4-FFF2-40B4-BE49-F238E27FC236}">
                  <a16:creationId xmlns:a16="http://schemas.microsoft.com/office/drawing/2014/main" id="{97D51FE2-8BF0-A123-77CA-C57A0FD8259B}"/>
                </a:ext>
              </a:extLst>
            </p:cNvPr>
            <p:cNvSpPr/>
            <p:nvPr/>
          </p:nvSpPr>
          <p:spPr>
            <a:xfrm>
              <a:off x="4638581" y="4839258"/>
              <a:ext cx="1509960" cy="368058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기본상태 변경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65" name="순서도: 대체 처리 64">
              <a:extLst>
                <a:ext uri="{FF2B5EF4-FFF2-40B4-BE49-F238E27FC236}">
                  <a16:creationId xmlns:a16="http://schemas.microsoft.com/office/drawing/2014/main" id="{66B67BAC-F22F-49C2-0985-03B99B5A86DF}"/>
                </a:ext>
              </a:extLst>
            </p:cNvPr>
            <p:cNvSpPr/>
            <p:nvPr/>
          </p:nvSpPr>
          <p:spPr>
            <a:xfrm>
              <a:off x="4638581" y="2971605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광폭화 </a:t>
              </a:r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1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차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66" name="연결선: 꺾임 65">
              <a:extLst>
                <a:ext uri="{FF2B5EF4-FFF2-40B4-BE49-F238E27FC236}">
                  <a16:creationId xmlns:a16="http://schemas.microsoft.com/office/drawing/2014/main" id="{FDA72C36-E6C7-945C-7A9E-4FF807BC7703}"/>
                </a:ext>
              </a:extLst>
            </p:cNvPr>
            <p:cNvCxnSpPr>
              <a:cxnSpLocks/>
              <a:stCxn id="10" idx="2"/>
              <a:endCxn id="65" idx="1"/>
            </p:cNvCxnSpPr>
            <p:nvPr/>
          </p:nvCxnSpPr>
          <p:spPr>
            <a:xfrm rot="16200000" flipH="1">
              <a:off x="4157122" y="2658587"/>
              <a:ext cx="771601" cy="19131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순서도: 대체 처리 66">
              <a:extLst>
                <a:ext uri="{FF2B5EF4-FFF2-40B4-BE49-F238E27FC236}">
                  <a16:creationId xmlns:a16="http://schemas.microsoft.com/office/drawing/2014/main" id="{40215117-02CB-FD0B-F4A8-FFA174AFA910}"/>
                </a:ext>
              </a:extLst>
            </p:cNvPr>
            <p:cNvSpPr/>
            <p:nvPr/>
          </p:nvSpPr>
          <p:spPr>
            <a:xfrm>
              <a:off x="4638581" y="3584952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광폭화 </a:t>
              </a:r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2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차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5439387-7D39-229A-C85F-6AA3EBB06301}"/>
                </a:ext>
              </a:extLst>
            </p:cNvPr>
            <p:cNvSpPr txBox="1"/>
            <p:nvPr/>
          </p:nvSpPr>
          <p:spPr>
            <a:xfrm>
              <a:off x="4386850" y="2722892"/>
              <a:ext cx="69121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1</a:t>
              </a:r>
              <a:r>
                <a:rPr lang="ko-KR" altLang="en-US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차 분기점</a:t>
              </a:r>
            </a:p>
          </p:txBody>
        </p:sp>
        <p:cxnSp>
          <p:nvCxnSpPr>
            <p:cNvPr id="69" name="연결선: 꺾임 68">
              <a:extLst>
                <a:ext uri="{FF2B5EF4-FFF2-40B4-BE49-F238E27FC236}">
                  <a16:creationId xmlns:a16="http://schemas.microsoft.com/office/drawing/2014/main" id="{7002BCAD-A27B-8102-FB42-DD2C5DFEE855}"/>
                </a:ext>
              </a:extLst>
            </p:cNvPr>
            <p:cNvCxnSpPr>
              <a:cxnSpLocks/>
              <a:stCxn id="10" idx="2"/>
              <a:endCxn id="67" idx="1"/>
            </p:cNvCxnSpPr>
            <p:nvPr/>
          </p:nvCxnSpPr>
          <p:spPr>
            <a:xfrm rot="16200000" flipH="1">
              <a:off x="3850448" y="2965261"/>
              <a:ext cx="1384948" cy="19131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09BE6B4-F02B-02CA-AA28-45B8F8327B7D}"/>
                </a:ext>
              </a:extLst>
            </p:cNvPr>
            <p:cNvSpPr txBox="1"/>
            <p:nvPr/>
          </p:nvSpPr>
          <p:spPr>
            <a:xfrm>
              <a:off x="4431017" y="3351220"/>
              <a:ext cx="70083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2</a:t>
              </a:r>
              <a:r>
                <a:rPr lang="ko-KR" altLang="en-US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차 분기점</a:t>
              </a:r>
            </a:p>
          </p:txBody>
        </p:sp>
        <p:cxnSp>
          <p:nvCxnSpPr>
            <p:cNvPr id="71" name="연결선: 꺾임 70">
              <a:extLst>
                <a:ext uri="{FF2B5EF4-FFF2-40B4-BE49-F238E27FC236}">
                  <a16:creationId xmlns:a16="http://schemas.microsoft.com/office/drawing/2014/main" id="{F7BEEDDE-D6F2-35E7-00F2-DFB09ADCA05D}"/>
                </a:ext>
              </a:extLst>
            </p:cNvPr>
            <p:cNvCxnSpPr>
              <a:cxnSpLocks/>
              <a:stCxn id="65" idx="3"/>
              <a:endCxn id="64" idx="0"/>
            </p:cNvCxnSpPr>
            <p:nvPr/>
          </p:nvCxnSpPr>
          <p:spPr>
            <a:xfrm flipH="1">
              <a:off x="5393561" y="3140047"/>
              <a:ext cx="754980" cy="1699211"/>
            </a:xfrm>
            <a:prstGeom prst="bentConnector4">
              <a:avLst>
                <a:gd name="adj1" fmla="val -30279"/>
                <a:gd name="adj2" fmla="val 74431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694896CD-EC3F-1D42-724A-3A16663E8063}"/>
                </a:ext>
              </a:extLst>
            </p:cNvPr>
            <p:cNvCxnSpPr>
              <a:cxnSpLocks/>
              <a:stCxn id="67" idx="2"/>
              <a:endCxn id="64" idx="0"/>
            </p:cNvCxnSpPr>
            <p:nvPr/>
          </p:nvCxnSpPr>
          <p:spPr>
            <a:xfrm>
              <a:off x="5393561" y="3921836"/>
              <a:ext cx="0" cy="9174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순서도: 판단 74">
              <a:extLst>
                <a:ext uri="{FF2B5EF4-FFF2-40B4-BE49-F238E27FC236}">
                  <a16:creationId xmlns:a16="http://schemas.microsoft.com/office/drawing/2014/main" id="{896D5F9E-68F7-5822-CA9C-1E0C903BB51F}"/>
                </a:ext>
              </a:extLst>
            </p:cNvPr>
            <p:cNvSpPr/>
            <p:nvPr/>
          </p:nvSpPr>
          <p:spPr>
            <a:xfrm>
              <a:off x="6518315" y="4007925"/>
              <a:ext cx="2633946" cy="685800"/>
            </a:xfrm>
            <a:prstGeom prst="flowChartDecisio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유저거리 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algn="ctr"/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&lt;= </a:t>
              </a:r>
            </a:p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사정거리</a:t>
              </a:r>
            </a:p>
          </p:txBody>
        </p: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950DF29D-28B6-2912-D7F6-F2F02F8DC611}"/>
                </a:ext>
              </a:extLst>
            </p:cNvPr>
            <p:cNvCxnSpPr>
              <a:cxnSpLocks/>
              <a:stCxn id="9" idx="2"/>
              <a:endCxn id="75" idx="0"/>
            </p:cNvCxnSpPr>
            <p:nvPr/>
          </p:nvCxnSpPr>
          <p:spPr>
            <a:xfrm>
              <a:off x="7835288" y="2368446"/>
              <a:ext cx="0" cy="1639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순서도: 대체 처리 83">
              <a:extLst>
                <a:ext uri="{FF2B5EF4-FFF2-40B4-BE49-F238E27FC236}">
                  <a16:creationId xmlns:a16="http://schemas.microsoft.com/office/drawing/2014/main" id="{36EE00CC-1063-6A01-3898-34D692B1A6E0}"/>
                </a:ext>
              </a:extLst>
            </p:cNvPr>
            <p:cNvSpPr/>
            <p:nvPr/>
          </p:nvSpPr>
          <p:spPr>
            <a:xfrm>
              <a:off x="9333163" y="4169019"/>
              <a:ext cx="701855" cy="368058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이동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2E283B57-DDB2-0AF4-FB87-76CCF3BFB0AB}"/>
                </a:ext>
              </a:extLst>
            </p:cNvPr>
            <p:cNvCxnSpPr>
              <a:cxnSpLocks/>
              <a:stCxn id="75" idx="3"/>
              <a:endCxn id="84" idx="1"/>
            </p:cNvCxnSpPr>
            <p:nvPr/>
          </p:nvCxnSpPr>
          <p:spPr>
            <a:xfrm>
              <a:off x="9152261" y="4350825"/>
              <a:ext cx="180902" cy="2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6E62231-AD6D-0E9B-715F-9F716B50F4FE}"/>
                </a:ext>
              </a:extLst>
            </p:cNvPr>
            <p:cNvSpPr txBox="1"/>
            <p:nvPr/>
          </p:nvSpPr>
          <p:spPr>
            <a:xfrm>
              <a:off x="7833725" y="2323777"/>
              <a:ext cx="39466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true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E44506C-607C-A350-22EC-5DB7342D9C2A}"/>
                </a:ext>
              </a:extLst>
            </p:cNvPr>
            <p:cNvSpPr txBox="1"/>
            <p:nvPr/>
          </p:nvSpPr>
          <p:spPr>
            <a:xfrm>
              <a:off x="5614972" y="1814783"/>
              <a:ext cx="42030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false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836C042-A5E5-B58C-620D-48500C799ECC}"/>
                </a:ext>
              </a:extLst>
            </p:cNvPr>
            <p:cNvSpPr txBox="1"/>
            <p:nvPr/>
          </p:nvSpPr>
          <p:spPr>
            <a:xfrm>
              <a:off x="8830302" y="4078672"/>
              <a:ext cx="42030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false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94" name="연결선: 꺾임 93">
              <a:extLst>
                <a:ext uri="{FF2B5EF4-FFF2-40B4-BE49-F238E27FC236}">
                  <a16:creationId xmlns:a16="http://schemas.microsoft.com/office/drawing/2014/main" id="{6D9CD16B-109C-1D00-AC2E-BCA9F761F85B}"/>
                </a:ext>
              </a:extLst>
            </p:cNvPr>
            <p:cNvCxnSpPr>
              <a:cxnSpLocks/>
              <a:stCxn id="25" idx="2"/>
              <a:endCxn id="11" idx="0"/>
            </p:cNvCxnSpPr>
            <p:nvPr/>
          </p:nvCxnSpPr>
          <p:spPr>
            <a:xfrm rot="5400000" flipH="1">
              <a:off x="396756" y="2744826"/>
              <a:ext cx="3524671" cy="1400312"/>
            </a:xfrm>
            <a:prstGeom prst="bentConnector5">
              <a:avLst>
                <a:gd name="adj1" fmla="val -6486"/>
                <a:gd name="adj2" fmla="val 199179"/>
                <a:gd name="adj3" fmla="val 106486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연결선: 꺾임 97">
              <a:extLst>
                <a:ext uri="{FF2B5EF4-FFF2-40B4-BE49-F238E27FC236}">
                  <a16:creationId xmlns:a16="http://schemas.microsoft.com/office/drawing/2014/main" id="{59E71988-30D0-B9E7-5A29-CD1A1BB77162}"/>
                </a:ext>
              </a:extLst>
            </p:cNvPr>
            <p:cNvCxnSpPr>
              <a:cxnSpLocks/>
              <a:stCxn id="64" idx="2"/>
              <a:endCxn id="11" idx="0"/>
            </p:cNvCxnSpPr>
            <p:nvPr/>
          </p:nvCxnSpPr>
          <p:spPr>
            <a:xfrm rot="5400000" flipH="1">
              <a:off x="1663914" y="1477669"/>
              <a:ext cx="3524670" cy="3934625"/>
            </a:xfrm>
            <a:prstGeom prst="bentConnector5">
              <a:avLst>
                <a:gd name="adj1" fmla="val -6486"/>
                <a:gd name="adj2" fmla="val 135205"/>
                <a:gd name="adj3" fmla="val 106486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5" name="순서도: 대체 처리 104">
              <a:extLst>
                <a:ext uri="{FF2B5EF4-FFF2-40B4-BE49-F238E27FC236}">
                  <a16:creationId xmlns:a16="http://schemas.microsoft.com/office/drawing/2014/main" id="{B6A9E7FB-D15D-7A45-A6EE-A02E4CC6B41A}"/>
                </a:ext>
              </a:extLst>
            </p:cNvPr>
            <p:cNvSpPr/>
            <p:nvPr/>
          </p:nvSpPr>
          <p:spPr>
            <a:xfrm>
              <a:off x="7080308" y="5580555"/>
              <a:ext cx="1509960" cy="566486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공격량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타이머 초기화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algn="ctr"/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유저별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</a:t>
              </a:r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공격량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초기화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106" name="순서도: 판단 105">
              <a:extLst>
                <a:ext uri="{FF2B5EF4-FFF2-40B4-BE49-F238E27FC236}">
                  <a16:creationId xmlns:a16="http://schemas.microsoft.com/office/drawing/2014/main" id="{600AB471-F5AD-0D83-C42C-5A082B54A514}"/>
                </a:ext>
              </a:extLst>
            </p:cNvPr>
            <p:cNvSpPr/>
            <p:nvPr/>
          </p:nvSpPr>
          <p:spPr>
            <a:xfrm>
              <a:off x="9311956" y="1677808"/>
              <a:ext cx="2633946" cy="685800"/>
            </a:xfrm>
            <a:prstGeom prst="flowChartDecisio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공격량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기준시간 </a:t>
              </a:r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&gt; 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기준</a:t>
              </a:r>
            </a:p>
          </p:txBody>
        </p:sp>
        <p:sp>
          <p:nvSpPr>
            <p:cNvPr id="109" name="순서도: 대체 처리 108">
              <a:extLst>
                <a:ext uri="{FF2B5EF4-FFF2-40B4-BE49-F238E27FC236}">
                  <a16:creationId xmlns:a16="http://schemas.microsoft.com/office/drawing/2014/main" id="{3D999869-5897-C08C-63C4-246E48381693}"/>
                </a:ext>
              </a:extLst>
            </p:cNvPr>
            <p:cNvSpPr/>
            <p:nvPr/>
          </p:nvSpPr>
          <p:spPr>
            <a:xfrm>
              <a:off x="9873949" y="3295692"/>
              <a:ext cx="1509960" cy="368058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타겟 </a:t>
              </a:r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= </a:t>
              </a:r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공격량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최고 유저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110" name="직선 화살표 연결선 109">
              <a:extLst>
                <a:ext uri="{FF2B5EF4-FFF2-40B4-BE49-F238E27FC236}">
                  <a16:creationId xmlns:a16="http://schemas.microsoft.com/office/drawing/2014/main" id="{BCF4B14E-E434-5E9B-95BE-7682D7BC3A4E}"/>
                </a:ext>
              </a:extLst>
            </p:cNvPr>
            <p:cNvCxnSpPr>
              <a:cxnSpLocks/>
              <a:stCxn id="106" idx="2"/>
              <a:endCxn id="109" idx="0"/>
            </p:cNvCxnSpPr>
            <p:nvPr/>
          </p:nvCxnSpPr>
          <p:spPr>
            <a:xfrm>
              <a:off x="10628929" y="2363608"/>
              <a:ext cx="0" cy="9320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D57F72A7-E102-DBAA-465F-2FAAD6961B12}"/>
                </a:ext>
              </a:extLst>
            </p:cNvPr>
            <p:cNvSpPr txBox="1"/>
            <p:nvPr/>
          </p:nvSpPr>
          <p:spPr>
            <a:xfrm>
              <a:off x="10624121" y="2308888"/>
              <a:ext cx="39466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true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120" name="연결선: 꺾임 119">
              <a:extLst>
                <a:ext uri="{FF2B5EF4-FFF2-40B4-BE49-F238E27FC236}">
                  <a16:creationId xmlns:a16="http://schemas.microsoft.com/office/drawing/2014/main" id="{8032CD4B-5806-A8F9-C4C9-C5657FA44BE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164509" y="3555911"/>
              <a:ext cx="4327305" cy="1241402"/>
            </a:xfrm>
            <a:prstGeom prst="bentConnector3">
              <a:avLst>
                <a:gd name="adj1" fmla="val 99834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3704A1A9-B63C-4F8D-7B86-DE389B0E7779}"/>
                </a:ext>
              </a:extLst>
            </p:cNvPr>
            <p:cNvSpPr txBox="1"/>
            <p:nvPr/>
          </p:nvSpPr>
          <p:spPr>
            <a:xfrm>
              <a:off x="11677874" y="1755342"/>
              <a:ext cx="42030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false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126" name="연결선: 꺾임 125">
              <a:extLst>
                <a:ext uri="{FF2B5EF4-FFF2-40B4-BE49-F238E27FC236}">
                  <a16:creationId xmlns:a16="http://schemas.microsoft.com/office/drawing/2014/main" id="{421E8C27-EBC7-CA21-0944-82045D0727A3}"/>
                </a:ext>
              </a:extLst>
            </p:cNvPr>
            <p:cNvCxnSpPr>
              <a:cxnSpLocks/>
              <a:stCxn id="105" idx="2"/>
            </p:cNvCxnSpPr>
            <p:nvPr/>
          </p:nvCxnSpPr>
          <p:spPr>
            <a:xfrm rot="5400000" flipH="1">
              <a:off x="2301627" y="613380"/>
              <a:ext cx="4695778" cy="6371544"/>
            </a:xfrm>
            <a:prstGeom prst="bentConnector4">
              <a:avLst>
                <a:gd name="adj1" fmla="val -4868"/>
                <a:gd name="adj2" fmla="val 12170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2" name="순서도: 대체 처리 131">
              <a:extLst>
                <a:ext uri="{FF2B5EF4-FFF2-40B4-BE49-F238E27FC236}">
                  <a16:creationId xmlns:a16="http://schemas.microsoft.com/office/drawing/2014/main" id="{A78E9FB8-5BF2-5F18-2755-7ACAAA002E37}"/>
                </a:ext>
              </a:extLst>
            </p:cNvPr>
            <p:cNvSpPr/>
            <p:nvPr/>
          </p:nvSpPr>
          <p:spPr>
            <a:xfrm>
              <a:off x="7084424" y="4948024"/>
              <a:ext cx="1509960" cy="368058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공격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133" name="직선 화살표 연결선 132">
              <a:extLst>
                <a:ext uri="{FF2B5EF4-FFF2-40B4-BE49-F238E27FC236}">
                  <a16:creationId xmlns:a16="http://schemas.microsoft.com/office/drawing/2014/main" id="{B64F40B6-BAA5-2E75-6833-689304506E8A}"/>
                </a:ext>
              </a:extLst>
            </p:cNvPr>
            <p:cNvCxnSpPr>
              <a:cxnSpLocks/>
              <a:stCxn id="75" idx="2"/>
              <a:endCxn id="132" idx="0"/>
            </p:cNvCxnSpPr>
            <p:nvPr/>
          </p:nvCxnSpPr>
          <p:spPr>
            <a:xfrm>
              <a:off x="7835288" y="4693725"/>
              <a:ext cx="4116" cy="2542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542FA360-F824-67F7-8CD0-A245A02B66FD}"/>
                </a:ext>
              </a:extLst>
            </p:cNvPr>
            <p:cNvSpPr txBox="1"/>
            <p:nvPr/>
          </p:nvSpPr>
          <p:spPr>
            <a:xfrm>
              <a:off x="7820334" y="4693725"/>
              <a:ext cx="39466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true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138" name="직선 화살표 연결선 137">
              <a:extLst>
                <a:ext uri="{FF2B5EF4-FFF2-40B4-BE49-F238E27FC236}">
                  <a16:creationId xmlns:a16="http://schemas.microsoft.com/office/drawing/2014/main" id="{4C9F5E23-AD7C-2D75-3A4C-B8F6577E30ED}"/>
                </a:ext>
              </a:extLst>
            </p:cNvPr>
            <p:cNvCxnSpPr>
              <a:cxnSpLocks/>
              <a:stCxn id="132" idx="2"/>
              <a:endCxn id="105" idx="0"/>
            </p:cNvCxnSpPr>
            <p:nvPr/>
          </p:nvCxnSpPr>
          <p:spPr>
            <a:xfrm flipH="1">
              <a:off x="7835288" y="5316082"/>
              <a:ext cx="4116" cy="2644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연결선: 꺾임 143">
              <a:extLst>
                <a:ext uri="{FF2B5EF4-FFF2-40B4-BE49-F238E27FC236}">
                  <a16:creationId xmlns:a16="http://schemas.microsoft.com/office/drawing/2014/main" id="{8D5D6110-F701-A138-33EB-2705CDFADB39}"/>
                </a:ext>
              </a:extLst>
            </p:cNvPr>
            <p:cNvCxnSpPr>
              <a:cxnSpLocks/>
              <a:stCxn id="84" idx="2"/>
            </p:cNvCxnSpPr>
            <p:nvPr/>
          </p:nvCxnSpPr>
          <p:spPr>
            <a:xfrm rot="5400000">
              <a:off x="7827601" y="4496609"/>
              <a:ext cx="1816023" cy="189695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2AF9D949-8FA1-7343-27AB-45BEA5009A36}"/>
                </a:ext>
              </a:extLst>
            </p:cNvPr>
            <p:cNvCxnSpPr>
              <a:cxnSpLocks/>
              <a:stCxn id="9" idx="3"/>
              <a:endCxn id="106" idx="1"/>
            </p:cNvCxnSpPr>
            <p:nvPr/>
          </p:nvCxnSpPr>
          <p:spPr>
            <a:xfrm flipV="1">
              <a:off x="9152261" y="2020708"/>
              <a:ext cx="159695" cy="48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연결선: 꺾임 46">
              <a:extLst>
                <a:ext uri="{FF2B5EF4-FFF2-40B4-BE49-F238E27FC236}">
                  <a16:creationId xmlns:a16="http://schemas.microsoft.com/office/drawing/2014/main" id="{80EBB5D7-031E-DFB5-2E9A-A850A884DC65}"/>
                </a:ext>
              </a:extLst>
            </p:cNvPr>
            <p:cNvCxnSpPr>
              <a:cxnSpLocks/>
              <a:stCxn id="109" idx="2"/>
            </p:cNvCxnSpPr>
            <p:nvPr/>
          </p:nvCxnSpPr>
          <p:spPr>
            <a:xfrm rot="5400000">
              <a:off x="8853111" y="4577284"/>
              <a:ext cx="2689352" cy="862284"/>
            </a:xfrm>
            <a:prstGeom prst="bentConnector3">
              <a:avLst>
                <a:gd name="adj1" fmla="val 99584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5153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E5D137-6706-14A8-F1F2-A99ADBA13CB3}"/>
              </a:ext>
            </a:extLst>
          </p:cNvPr>
          <p:cNvSpPr txBox="1"/>
          <p:nvPr/>
        </p:nvSpPr>
        <p:spPr>
          <a:xfrm>
            <a:off x="104215" y="82334"/>
            <a:ext cx="1997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보스 몬스터 기본공격 플로우</a:t>
            </a:r>
            <a:endParaRPr lang="en-US" altLang="ko-KR" sz="12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3" name="순서도: 대체 처리 2">
            <a:extLst>
              <a:ext uri="{FF2B5EF4-FFF2-40B4-BE49-F238E27FC236}">
                <a16:creationId xmlns:a16="http://schemas.microsoft.com/office/drawing/2014/main" id="{5D76DD53-CD37-65C0-FD87-14165F989F19}"/>
              </a:ext>
            </a:extLst>
          </p:cNvPr>
          <p:cNvSpPr/>
          <p:nvPr/>
        </p:nvSpPr>
        <p:spPr>
          <a:xfrm>
            <a:off x="1781668" y="823403"/>
            <a:ext cx="1509960" cy="3368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진입</a:t>
            </a:r>
          </a:p>
        </p:txBody>
      </p:sp>
      <p:sp>
        <p:nvSpPr>
          <p:cNvPr id="4" name="순서도: 판단 3">
            <a:extLst>
              <a:ext uri="{FF2B5EF4-FFF2-40B4-BE49-F238E27FC236}">
                <a16:creationId xmlns:a16="http://schemas.microsoft.com/office/drawing/2014/main" id="{45C7F5A5-F09C-2F24-F9C4-1C2CC89C731F}"/>
              </a:ext>
            </a:extLst>
          </p:cNvPr>
          <p:cNvSpPr/>
          <p:nvPr/>
        </p:nvSpPr>
        <p:spPr>
          <a:xfrm>
            <a:off x="1219675" y="1556174"/>
            <a:ext cx="2633946" cy="685800"/>
          </a:xfrm>
          <a:prstGeom prst="flowChartDecisi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타겟 설정 유저 유무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7C39FA-611B-92BB-B310-BF3159678254}"/>
              </a:ext>
            </a:extLst>
          </p:cNvPr>
          <p:cNvSpPr txBox="1"/>
          <p:nvPr/>
        </p:nvSpPr>
        <p:spPr>
          <a:xfrm>
            <a:off x="3853621" y="1643239"/>
            <a:ext cx="4203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false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14B09641-5064-DD73-ADBF-525F7B86CAFE}"/>
              </a:ext>
            </a:extLst>
          </p:cNvPr>
          <p:cNvCxnSpPr>
            <a:cxnSpLocks/>
            <a:stCxn id="4" idx="3"/>
            <a:endCxn id="14" idx="0"/>
          </p:cNvCxnSpPr>
          <p:nvPr/>
        </p:nvCxnSpPr>
        <p:spPr>
          <a:xfrm>
            <a:off x="3853621" y="1899074"/>
            <a:ext cx="1243307" cy="2827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순서도: 판단 6">
            <a:extLst>
              <a:ext uri="{FF2B5EF4-FFF2-40B4-BE49-F238E27FC236}">
                <a16:creationId xmlns:a16="http://schemas.microsoft.com/office/drawing/2014/main" id="{3638191A-70D9-433E-A62B-A90EB58C9ABA}"/>
              </a:ext>
            </a:extLst>
          </p:cNvPr>
          <p:cNvSpPr/>
          <p:nvPr/>
        </p:nvSpPr>
        <p:spPr>
          <a:xfrm>
            <a:off x="1219675" y="3881453"/>
            <a:ext cx="2633946" cy="685800"/>
          </a:xfrm>
          <a:prstGeom prst="flowChartDecisi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유저거리 </a:t>
            </a:r>
            <a:endParaRPr lang="en-US" altLang="ko-KR" sz="10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algn="ctr"/>
            <a:r>
              <a: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&lt;= </a:t>
            </a:r>
          </a:p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사정거리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ADB8169-6B1D-54B0-8BB4-607F74E389BB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2536648" y="2241974"/>
            <a:ext cx="0" cy="1639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순서도: 대체 처리 8">
            <a:extLst>
              <a:ext uri="{FF2B5EF4-FFF2-40B4-BE49-F238E27FC236}">
                <a16:creationId xmlns:a16="http://schemas.microsoft.com/office/drawing/2014/main" id="{40B2F7BC-1F1F-4DEE-5F59-421B4032521F}"/>
              </a:ext>
            </a:extLst>
          </p:cNvPr>
          <p:cNvSpPr/>
          <p:nvPr/>
        </p:nvSpPr>
        <p:spPr>
          <a:xfrm>
            <a:off x="4092861" y="4042547"/>
            <a:ext cx="1509960" cy="36805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이동</a:t>
            </a:r>
            <a:endParaRPr lang="en-US" altLang="ko-KR" sz="10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ED9AAD2-5C47-CF9E-707E-9141069E328B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3853621" y="4224353"/>
            <a:ext cx="239240" cy="2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476C42C-FEB0-D5BD-A034-A0AD20525BB6}"/>
              </a:ext>
            </a:extLst>
          </p:cNvPr>
          <p:cNvSpPr txBox="1"/>
          <p:nvPr/>
        </p:nvSpPr>
        <p:spPr>
          <a:xfrm>
            <a:off x="2549473" y="2197305"/>
            <a:ext cx="3946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true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E3813C-7B73-3210-5BA3-096D1392976F}"/>
              </a:ext>
            </a:extLst>
          </p:cNvPr>
          <p:cNvSpPr txBox="1"/>
          <p:nvPr/>
        </p:nvSpPr>
        <p:spPr>
          <a:xfrm>
            <a:off x="3695125" y="4016420"/>
            <a:ext cx="4203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false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3" name="순서도: 대체 처리 12">
            <a:extLst>
              <a:ext uri="{FF2B5EF4-FFF2-40B4-BE49-F238E27FC236}">
                <a16:creationId xmlns:a16="http://schemas.microsoft.com/office/drawing/2014/main" id="{AA921565-1973-CB00-5DD2-1B083A012CAD}"/>
              </a:ext>
            </a:extLst>
          </p:cNvPr>
          <p:cNvSpPr/>
          <p:nvPr/>
        </p:nvSpPr>
        <p:spPr>
          <a:xfrm>
            <a:off x="1781668" y="5454083"/>
            <a:ext cx="1509960" cy="566486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공격량</a:t>
            </a:r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타이머 초기화</a:t>
            </a:r>
            <a:endParaRPr lang="en-US" altLang="ko-KR" sz="10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algn="ctr"/>
            <a:r>
              <a:rPr lang="ko-KR" altLang="en-US" sz="1000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유저별</a:t>
            </a:r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ko-KR" altLang="en-US" sz="1000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공격량</a:t>
            </a:r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초기화</a:t>
            </a:r>
            <a:endParaRPr lang="en-US" altLang="ko-KR" sz="10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4" name="순서도: 판단 13">
            <a:extLst>
              <a:ext uri="{FF2B5EF4-FFF2-40B4-BE49-F238E27FC236}">
                <a16:creationId xmlns:a16="http://schemas.microsoft.com/office/drawing/2014/main" id="{DA4A6144-1D4B-54BA-6492-302492FB3A0B}"/>
              </a:ext>
            </a:extLst>
          </p:cNvPr>
          <p:cNvSpPr/>
          <p:nvPr/>
        </p:nvSpPr>
        <p:spPr>
          <a:xfrm>
            <a:off x="3779955" y="2181841"/>
            <a:ext cx="2633946" cy="685800"/>
          </a:xfrm>
          <a:prstGeom prst="flowChartDecisi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공격량</a:t>
            </a:r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타이머 </a:t>
            </a:r>
            <a:r>
              <a: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&gt; </a:t>
            </a:r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기준</a:t>
            </a:r>
          </a:p>
        </p:txBody>
      </p:sp>
      <p:sp>
        <p:nvSpPr>
          <p:cNvPr id="15" name="순서도: 대체 처리 14">
            <a:extLst>
              <a:ext uri="{FF2B5EF4-FFF2-40B4-BE49-F238E27FC236}">
                <a16:creationId xmlns:a16="http://schemas.microsoft.com/office/drawing/2014/main" id="{AAF56B73-C1BF-D5B0-C9E7-C0722CDB42AB}"/>
              </a:ext>
            </a:extLst>
          </p:cNvPr>
          <p:cNvSpPr/>
          <p:nvPr/>
        </p:nvSpPr>
        <p:spPr>
          <a:xfrm>
            <a:off x="4341948" y="3017591"/>
            <a:ext cx="1509960" cy="36805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타겟 </a:t>
            </a:r>
            <a:r>
              <a: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= </a:t>
            </a:r>
            <a:r>
              <a:rPr lang="ko-KR" altLang="en-US" sz="1000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공격량</a:t>
            </a:r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최고 유저</a:t>
            </a:r>
            <a:endParaRPr lang="en-US" altLang="ko-KR" sz="10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9497BE4-AEB8-F2A3-B7DD-87F6E8F92E93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5096928" y="2867641"/>
            <a:ext cx="0" cy="149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21E0D0B-1195-9789-E1E6-D68A593A9F68}"/>
              </a:ext>
            </a:extLst>
          </p:cNvPr>
          <p:cNvSpPr txBox="1"/>
          <p:nvPr/>
        </p:nvSpPr>
        <p:spPr>
          <a:xfrm>
            <a:off x="5092120" y="2812921"/>
            <a:ext cx="3946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true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7B4958D3-91E2-3C73-FB5E-4CDD86D3600D}"/>
              </a:ext>
            </a:extLst>
          </p:cNvPr>
          <p:cNvCxnSpPr>
            <a:cxnSpLocks/>
            <a:stCxn id="14" idx="3"/>
          </p:cNvCxnSpPr>
          <p:nvPr/>
        </p:nvCxnSpPr>
        <p:spPr>
          <a:xfrm flipH="1" flipV="1">
            <a:off x="2580602" y="1376580"/>
            <a:ext cx="3833299" cy="1148161"/>
          </a:xfrm>
          <a:prstGeom prst="bentConnector3">
            <a:avLst>
              <a:gd name="adj1" fmla="val -59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2D1C839-8C41-5B4E-82D3-C27B9066B196}"/>
              </a:ext>
            </a:extLst>
          </p:cNvPr>
          <p:cNvSpPr txBox="1"/>
          <p:nvPr/>
        </p:nvSpPr>
        <p:spPr>
          <a:xfrm>
            <a:off x="6145873" y="2259375"/>
            <a:ext cx="4203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false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22" name="순서도: 대체 처리 21">
            <a:extLst>
              <a:ext uri="{FF2B5EF4-FFF2-40B4-BE49-F238E27FC236}">
                <a16:creationId xmlns:a16="http://schemas.microsoft.com/office/drawing/2014/main" id="{2046B28D-600B-1D56-233C-3166C685A398}"/>
              </a:ext>
            </a:extLst>
          </p:cNvPr>
          <p:cNvSpPr/>
          <p:nvPr/>
        </p:nvSpPr>
        <p:spPr>
          <a:xfrm>
            <a:off x="1781668" y="4821552"/>
            <a:ext cx="1509960" cy="36805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공격</a:t>
            </a:r>
            <a:endParaRPr lang="en-US" altLang="ko-KR" sz="10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42D7B5B-04B0-B8F4-F09E-DA805C7BABBB}"/>
              </a:ext>
            </a:extLst>
          </p:cNvPr>
          <p:cNvCxnSpPr>
            <a:cxnSpLocks/>
            <a:stCxn id="7" idx="2"/>
            <a:endCxn id="22" idx="0"/>
          </p:cNvCxnSpPr>
          <p:nvPr/>
        </p:nvCxnSpPr>
        <p:spPr>
          <a:xfrm>
            <a:off x="2536648" y="4567253"/>
            <a:ext cx="0" cy="254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4321F73-3B31-4B30-83DF-61593DFD83BA}"/>
              </a:ext>
            </a:extLst>
          </p:cNvPr>
          <p:cNvSpPr txBox="1"/>
          <p:nvPr/>
        </p:nvSpPr>
        <p:spPr>
          <a:xfrm>
            <a:off x="2521694" y="4567253"/>
            <a:ext cx="3946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true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F2AA568-1D30-5485-393F-7099098FFCC5}"/>
              </a:ext>
            </a:extLst>
          </p:cNvPr>
          <p:cNvCxnSpPr>
            <a:cxnSpLocks/>
            <a:stCxn id="22" idx="2"/>
            <a:endCxn id="13" idx="0"/>
          </p:cNvCxnSpPr>
          <p:nvPr/>
        </p:nvCxnSpPr>
        <p:spPr>
          <a:xfrm>
            <a:off x="2536648" y="5189610"/>
            <a:ext cx="0" cy="264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6F3E8D6A-1BCB-68F8-51CB-F0FB414532CC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5602821" y="3650621"/>
            <a:ext cx="994489" cy="575955"/>
          </a:xfrm>
          <a:prstGeom prst="bentConnector3">
            <a:avLst>
              <a:gd name="adj1" fmla="val 9991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7F9754A-5602-2E42-5C3F-F3EC62E40479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2536648" y="1160287"/>
            <a:ext cx="0" cy="395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A3D5F136-3EF9-AEB1-E35B-A538089B9967}"/>
              </a:ext>
            </a:extLst>
          </p:cNvPr>
          <p:cNvCxnSpPr>
            <a:cxnSpLocks/>
            <a:stCxn id="15" idx="2"/>
          </p:cNvCxnSpPr>
          <p:nvPr/>
        </p:nvCxnSpPr>
        <p:spPr>
          <a:xfrm rot="5400000" flipH="1" flipV="1">
            <a:off x="5431551" y="2215121"/>
            <a:ext cx="835905" cy="1505152"/>
          </a:xfrm>
          <a:prstGeom prst="bentConnector4">
            <a:avLst>
              <a:gd name="adj1" fmla="val -27348"/>
              <a:gd name="adj2" fmla="val 9995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순서도: 대체 처리 57">
            <a:extLst>
              <a:ext uri="{FF2B5EF4-FFF2-40B4-BE49-F238E27FC236}">
                <a16:creationId xmlns:a16="http://schemas.microsoft.com/office/drawing/2014/main" id="{F169F5B7-D5C9-2D30-1138-1FD9AF0D85F5}"/>
              </a:ext>
            </a:extLst>
          </p:cNvPr>
          <p:cNvSpPr/>
          <p:nvPr/>
        </p:nvSpPr>
        <p:spPr>
          <a:xfrm>
            <a:off x="1781668" y="6285042"/>
            <a:ext cx="1509960" cy="3368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진입</a:t>
            </a: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0AC1FE58-DCCA-CFF7-A482-126367F63758}"/>
              </a:ext>
            </a:extLst>
          </p:cNvPr>
          <p:cNvCxnSpPr>
            <a:cxnSpLocks/>
            <a:stCxn id="13" idx="2"/>
            <a:endCxn id="58" idx="0"/>
          </p:cNvCxnSpPr>
          <p:nvPr/>
        </p:nvCxnSpPr>
        <p:spPr>
          <a:xfrm>
            <a:off x="2536648" y="6020569"/>
            <a:ext cx="0" cy="264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892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1155</TotalTime>
  <Words>486</Words>
  <Application>Microsoft Office PowerPoint</Application>
  <PresentationFormat>와이드스크린</PresentationFormat>
  <Paragraphs>239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Microsoft GothicNeo</vt:lpstr>
      <vt:lpstr>Microsoft GothicNeo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임해인(2017184028)</dc:creator>
  <cp:lastModifiedBy>임해인(2017184028)</cp:lastModifiedBy>
  <cp:revision>24</cp:revision>
  <dcterms:created xsi:type="dcterms:W3CDTF">2022-09-26T15:21:10Z</dcterms:created>
  <dcterms:modified xsi:type="dcterms:W3CDTF">2022-11-22T02:01:33Z</dcterms:modified>
</cp:coreProperties>
</file>