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D6384-02D1-39C0-7805-16711F103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CF53C7-30A8-4FAD-9A7B-12D7001BA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143FAF-5A1B-0609-561B-C76687FA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B78-AC83-8F4D-B0B6-518D6912906F}" type="datetimeFigureOut">
              <a:rPr kumimoji="1" lang="ko-Kore-KR" altLang="en-US" smtClean="0"/>
              <a:t>2022. 10. 21.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364E6E-99D6-EBF5-4F57-3AB85A0A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D96F76-F7C7-BA4E-15E1-B765C8E2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20E4-5F54-A04A-BD79-97370121EA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433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134BB-5CCB-6480-3B1E-6549068B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183A9-EEB5-5B1A-F335-0C1472907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EE03A-C808-DC8B-36D6-F1313453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B78-AC83-8F4D-B0B6-518D6912906F}" type="datetimeFigureOut">
              <a:rPr kumimoji="1" lang="ko-Kore-KR" altLang="en-US" smtClean="0"/>
              <a:t>2022. 10. 21.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F7401-4BF6-5765-9A11-37339586E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230D8-0347-98F1-1CFB-5F39CB46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20E4-5F54-A04A-BD79-97370121EA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343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A825B8-B487-06C2-221B-83D6B67C9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020FF9-9DC2-39AA-3E2A-6428E69AB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48E86C-1A50-80FE-064F-2D2CC505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B78-AC83-8F4D-B0B6-518D6912906F}" type="datetimeFigureOut">
              <a:rPr kumimoji="1" lang="ko-Kore-KR" altLang="en-US" smtClean="0"/>
              <a:t>2022. 10. 21.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86584-FD9E-863A-91BC-55B32672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08192-22FA-3CE2-2F8C-6522C91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20E4-5F54-A04A-BD79-97370121EA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756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2A67B-4FD8-A124-2FFB-9BC68DC6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E5E06-B70A-2CC6-0E48-357EE84C6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9B16D-0069-5485-995E-097EEE5F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B78-AC83-8F4D-B0B6-518D6912906F}" type="datetimeFigureOut">
              <a:rPr kumimoji="1" lang="ko-Kore-KR" altLang="en-US" smtClean="0"/>
              <a:t>2022. 10. 21.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DCFDCB-3D9E-3C52-5AB8-78C646CA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F7A70-5F39-1C06-609B-7466CD9F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20E4-5F54-A04A-BD79-97370121EA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305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0D912-F849-FB35-AF67-88A8B389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98066C-2698-8F81-9A6D-70F1A15E3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4D1852-1741-C49A-1E1A-2FF7C0EE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B78-AC83-8F4D-B0B6-518D6912906F}" type="datetimeFigureOut">
              <a:rPr kumimoji="1" lang="ko-Kore-KR" altLang="en-US" smtClean="0"/>
              <a:t>2022. 10. 21.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5ADD6-0C7A-A6E5-11D6-381E2EB3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84B7F-CEAD-35D6-2393-7CC1784D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20E4-5F54-A04A-BD79-97370121EA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654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E5F41-4F8A-1B03-F1D2-A2CBFBD22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80EDD7-A941-BC30-DF74-512FDBF5E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DD5084-01EE-AB11-AF7A-16D75E840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4EE732-B3D0-D441-B480-AF2B117E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B78-AC83-8F4D-B0B6-518D6912906F}" type="datetimeFigureOut">
              <a:rPr kumimoji="1" lang="ko-Kore-KR" altLang="en-US" smtClean="0"/>
              <a:t>2022. 10. 21.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AF9DB3-36C6-A769-6F55-01D71015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9B6DEE-EA7D-7E3A-823E-9020ABF0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20E4-5F54-A04A-BD79-97370121EA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512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F2119-D5DA-4128-682D-DEE2DA53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F788A-D47A-6B78-6E6D-0E699EAF5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73B10E-6F37-BFCA-36D4-680D80B42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39C2D1-3F40-BE21-EAFF-7EB505A0A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D4FD4C-3192-2431-8DCD-0934E8DCF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10E04A-1877-2C38-77C4-20D439DA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B78-AC83-8F4D-B0B6-518D6912906F}" type="datetimeFigureOut">
              <a:rPr kumimoji="1" lang="ko-Kore-KR" altLang="en-US" smtClean="0"/>
              <a:t>2022. 10. 21.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6E7893-9EDF-9B6C-37DB-551D5971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D66A44-26BD-5003-7BCF-5B9138DD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20E4-5F54-A04A-BD79-97370121EA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21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88919-B50C-6D31-85FB-F5BC5FA09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1E4C32-3190-9588-3A73-3065070D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B78-AC83-8F4D-B0B6-518D6912906F}" type="datetimeFigureOut">
              <a:rPr kumimoji="1" lang="ko-Kore-KR" altLang="en-US" smtClean="0"/>
              <a:t>2022. 10. 21.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0E1626-6FAF-E3BF-4396-D3A6BAB6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02EEE1-5045-8EAD-6EB2-C5EB76EF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20E4-5F54-A04A-BD79-97370121EA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039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83738-95BD-57F8-8E3A-69FD9931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B78-AC83-8F4D-B0B6-518D6912906F}" type="datetimeFigureOut">
              <a:rPr kumimoji="1" lang="ko-Kore-KR" altLang="en-US" smtClean="0"/>
              <a:t>2022. 10. 21.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4347B8-E576-FB96-3444-BB2BF4A3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92BD67-967A-298E-AFCD-44DCA7C5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20E4-5F54-A04A-BD79-97370121EA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430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1AE2E-4423-8D4D-DB04-1B5D05DC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9BEEA8-8748-CECE-109B-73D6B6213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05C336-8E48-B2B5-AB51-4C21741B3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8C9AB5-2099-6D88-F987-BD97355B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B78-AC83-8F4D-B0B6-518D6912906F}" type="datetimeFigureOut">
              <a:rPr kumimoji="1" lang="ko-Kore-KR" altLang="en-US" smtClean="0"/>
              <a:t>2022. 10. 21.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8A19D9-8D9E-901E-536B-DFA3B7F1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024E57-3D39-373B-79B1-EF2C574D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20E4-5F54-A04A-BD79-97370121EA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993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15166-77A1-00B4-4632-681883C0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8E9153-B9E2-95F8-2031-C6FECE96B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78AF53-7444-2030-B0CB-1B98E5D25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1E51B4-CABA-2593-1CE3-C58889DC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B78-AC83-8F4D-B0B6-518D6912906F}" type="datetimeFigureOut">
              <a:rPr kumimoji="1" lang="ko-Kore-KR" altLang="en-US" smtClean="0"/>
              <a:t>2022. 10. 21.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ADEA1B-3BFC-57B8-648E-A8A672E1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9EDA2B-62BF-3667-71C0-2821A0C0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20E4-5F54-A04A-BD79-97370121EA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2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7E3393-85AC-1D1F-5866-D3C6E958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AF27B1-3015-0921-7530-155362D77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0BDAE-F11D-3F2F-882A-9FDA8CDAC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90B78-AC83-8F4D-B0B6-518D6912906F}" type="datetimeFigureOut">
              <a:rPr kumimoji="1" lang="ko-Kore-KR" altLang="en-US" smtClean="0"/>
              <a:t>2022. 10. 21.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DF29C-769B-29F0-BC86-E277419CC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45691-7DBF-A163-EA9C-EA338DA83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C20E4-5F54-A04A-BD79-97370121EA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08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51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임해인(2017184028)</dc:creator>
  <cp:lastModifiedBy>임해인(2017184028)</cp:lastModifiedBy>
  <cp:revision>2</cp:revision>
  <dcterms:created xsi:type="dcterms:W3CDTF">2022-10-21T11:08:57Z</dcterms:created>
  <dcterms:modified xsi:type="dcterms:W3CDTF">2022-10-21T13:28:20Z</dcterms:modified>
</cp:coreProperties>
</file>