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o5qf2q5nP0q6KqZHj8YM+Itc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50900" y="1725150"/>
            <a:ext cx="2473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2번째 보스 기획 -&gt; 3번째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기믹 컨셉 : 해킹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전멸기 : 지역 탈출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전멸기 : 역 해킹 시도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787375" y="1725150"/>
            <a:ext cx="2473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3번째 보스 기획 -&gt; 2번쨰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기믹 컨셉 : 오염 게이지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전멸기 : 게이지 다운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전멸기 : 게이지 컨트롤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47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2번째 보스 첫번째 전멸기 - 지역탈출</a:t>
            </a:r>
            <a:endParaRPr sz="1320"/>
          </a:p>
        </p:txBody>
      </p:sp>
      <p:sp>
        <p:nvSpPr>
          <p:cNvPr id="70" name="Google Shape;70;p2"/>
          <p:cNvSpPr txBox="1"/>
          <p:nvPr/>
        </p:nvSpPr>
        <p:spPr>
          <a:xfrm>
            <a:off x="4823450" y="470925"/>
            <a:ext cx="36165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상단부로 이동, 플레이어 또한 보스 근처로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맵에 장애물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플레이어는 장애물을 피해서 보스 반대편 안전구역으로 대피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이때 플레이어의 전후좌우 방향키가 반대로 작동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안에 안전구역 도달 시 기믹 파훼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장애물 충돌 시 약간의 경직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종료 후 안전 구역을 벗어나 있는 경우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3792350" y="1624636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9A083A-4AAB-A161-CBF6-33E3BF82F286}"/>
              </a:ext>
            </a:extLst>
          </p:cNvPr>
          <p:cNvGrpSpPr/>
          <p:nvPr/>
        </p:nvGrpSpPr>
        <p:grpSpPr>
          <a:xfrm>
            <a:off x="196600" y="626400"/>
            <a:ext cx="3314700" cy="3602700"/>
            <a:chOff x="196600" y="626400"/>
            <a:chExt cx="3314700" cy="3602700"/>
          </a:xfrm>
        </p:grpSpPr>
        <p:sp>
          <p:nvSpPr>
            <p:cNvPr id="60" name="Google Shape;60;p2"/>
            <p:cNvSpPr/>
            <p:nvPr/>
          </p:nvSpPr>
          <p:spPr>
            <a:xfrm>
              <a:off x="196600" y="914400"/>
              <a:ext cx="3314700" cy="331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522450" y="951000"/>
              <a:ext cx="663000" cy="6630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보스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 txBox="1"/>
            <p:nvPr/>
          </p:nvSpPr>
          <p:spPr>
            <a:xfrm>
              <a:off x="196600" y="914400"/>
              <a:ext cx="82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보스방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6600" y="3780900"/>
              <a:ext cx="3314700" cy="4482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안전구역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64800" y="1773925"/>
              <a:ext cx="978300" cy="400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장애물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8200" y="2392675"/>
              <a:ext cx="978300" cy="400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장애물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5475" y="3086788"/>
              <a:ext cx="978300" cy="400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장애물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85425" y="3273575"/>
              <a:ext cx="978300" cy="400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장애물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39000" y="2304288"/>
              <a:ext cx="978300" cy="400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장애물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37250" y="1314600"/>
              <a:ext cx="261600" cy="26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85450" y="1473625"/>
              <a:ext cx="261600" cy="26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569450" y="1352400"/>
              <a:ext cx="261600" cy="26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" name="Google Shape;75;p2"/>
            <p:cNvCxnSpPr>
              <a:stCxn id="74" idx="7"/>
            </p:cNvCxnSpPr>
            <p:nvPr/>
          </p:nvCxnSpPr>
          <p:spPr>
            <a:xfrm rot="10800000" flipH="1">
              <a:off x="2792740" y="850410"/>
              <a:ext cx="179100" cy="54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6" name="Google Shape;76;p2"/>
            <p:cNvSpPr txBox="1"/>
            <p:nvPr/>
          </p:nvSpPr>
          <p:spPr>
            <a:xfrm>
              <a:off x="2807200" y="626400"/>
              <a:ext cx="56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플레이어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196600" y="914400"/>
            <a:ext cx="3314700" cy="3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0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2번째 보스 두번째 전멸기 - 역 해킹 시도</a:t>
            </a:r>
            <a:endParaRPr sz="1320"/>
          </a:p>
        </p:txBody>
      </p:sp>
      <p:sp>
        <p:nvSpPr>
          <p:cNvPr id="83" name="Google Shape;83;p3"/>
          <p:cNvSpPr/>
          <p:nvPr/>
        </p:nvSpPr>
        <p:spPr>
          <a:xfrm>
            <a:off x="1522450" y="951000"/>
            <a:ext cx="663000" cy="663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96600" y="9144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587550" y="2724925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823450" y="470925"/>
            <a:ext cx="36165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상단부로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맵에 오브젝트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플레이어는 오브젝트와 상호작용 (공격, 키입력 등등)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상호 작용 성공 시 보스의 무력 게이지 증가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안에 일정 수치 만큼 무력 게이지 누적 시 성공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무력 수치보다 더 많이 누적시킨 만큼 추가 무력화 시간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수치만큼 무력 게이지 누적 실패 시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19500" y="2073575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77250" y="30352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2446075" y="244095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072350" y="211135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>
            <a:stCxn id="90" idx="0"/>
          </p:cNvCxnSpPr>
          <p:nvPr/>
        </p:nvCxnSpPr>
        <p:spPr>
          <a:xfrm rot="10800000">
            <a:off x="3113450" y="827650"/>
            <a:ext cx="89700" cy="12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3"/>
          <p:cNvSpPr txBox="1"/>
          <p:nvPr/>
        </p:nvSpPr>
        <p:spPr>
          <a:xfrm>
            <a:off x="2807200" y="626400"/>
            <a:ext cx="567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316025" y="193950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2068075" y="277360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446075" y="184975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0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3번째 보스 첫번째 전멸기 - 게이지 다운</a:t>
            </a:r>
            <a:endParaRPr sz="1320"/>
          </a:p>
        </p:txBody>
      </p:sp>
      <p:sp>
        <p:nvSpPr>
          <p:cNvPr id="103" name="Google Shape;103;p4"/>
          <p:cNvSpPr txBox="1"/>
          <p:nvPr/>
        </p:nvSpPr>
        <p:spPr>
          <a:xfrm>
            <a:off x="4823450" y="470925"/>
            <a:ext cx="3616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중심부로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 시간 마다 보스 근처 오염 구역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플레이어는 오염 구역을 피해서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구역 진입시 게이지 상승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게이지 자동 감소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안에 오염 게이지를 0으로 만들면 성공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게이지가 남아 있을 경우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96600" y="3833250"/>
            <a:ext cx="245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 특이 사항 - </a:t>
            </a: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보스 일반 패턴 피격 시 오염 게이지 증가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오염 게이지 100 달성 시 큰 데미지와 함께 기절 상태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1403D56-6A4C-6F7D-2821-835578C5E1C3}"/>
              </a:ext>
            </a:extLst>
          </p:cNvPr>
          <p:cNvGrpSpPr/>
          <p:nvPr/>
        </p:nvGrpSpPr>
        <p:grpSpPr>
          <a:xfrm>
            <a:off x="189800" y="333850"/>
            <a:ext cx="2985725" cy="3415400"/>
            <a:chOff x="189800" y="333850"/>
            <a:chExt cx="2985725" cy="3415400"/>
          </a:xfrm>
        </p:grpSpPr>
        <p:sp>
          <p:nvSpPr>
            <p:cNvPr id="109" name="Google Shape;109;p4"/>
            <p:cNvSpPr/>
            <p:nvPr/>
          </p:nvSpPr>
          <p:spPr>
            <a:xfrm>
              <a:off x="899902" y="3396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1202500" y="333850"/>
              <a:ext cx="443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보스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1202500" y="624125"/>
              <a:ext cx="51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플레이어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828900" y="339700"/>
              <a:ext cx="272700" cy="26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208400" y="333850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오염 구역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96600" y="914400"/>
              <a:ext cx="1362300" cy="132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72459" y="128843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27338" y="1687001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46519" y="1839308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064888" y="13144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82388" y="7102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813000" y="914400"/>
              <a:ext cx="1362300" cy="132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358027" y="14445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417459" y="102783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891338" y="1915601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020119" y="2067908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99351" y="10278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96825" y="2423850"/>
              <a:ext cx="1362300" cy="132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813225" y="2423850"/>
              <a:ext cx="1362300" cy="13254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13825" y="914375"/>
              <a:ext cx="132900" cy="132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rot="5400000">
              <a:off x="813825" y="895238"/>
              <a:ext cx="132900" cy="1367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41627" y="14445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074563" y="914375"/>
              <a:ext cx="132900" cy="132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781275" y="914375"/>
              <a:ext cx="132900" cy="132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2428150" y="648975"/>
              <a:ext cx="132900" cy="135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 rot="5400000">
              <a:off x="2428150" y="1150025"/>
              <a:ext cx="132900" cy="135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88550" y="2807099"/>
              <a:ext cx="571500" cy="55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090109" y="254345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54209" y="357205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4"/>
            <p:cNvGrpSpPr/>
            <p:nvPr/>
          </p:nvGrpSpPr>
          <p:grpSpPr>
            <a:xfrm>
              <a:off x="436575" y="2713350"/>
              <a:ext cx="887400" cy="746400"/>
              <a:chOff x="3664150" y="2571750"/>
              <a:chExt cx="887400" cy="746400"/>
            </a:xfrm>
          </p:grpSpPr>
          <p:sp>
            <p:nvSpPr>
              <p:cNvPr id="134" name="Google Shape;134;p4"/>
              <p:cNvSpPr/>
              <p:nvPr/>
            </p:nvSpPr>
            <p:spPr>
              <a:xfrm rot="5400000">
                <a:off x="3734650" y="2501250"/>
                <a:ext cx="746400" cy="887400"/>
              </a:xfrm>
              <a:prstGeom prst="rect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5400000">
                <a:off x="3898150" y="2695650"/>
                <a:ext cx="419400" cy="49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Google Shape;136;p4"/>
            <p:cNvSpPr/>
            <p:nvPr/>
          </p:nvSpPr>
          <p:spPr>
            <a:xfrm>
              <a:off x="741852" y="295404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982409" y="290358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60884" y="315313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404850" y="2423850"/>
              <a:ext cx="132900" cy="132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5400000">
              <a:off x="2428150" y="2406450"/>
              <a:ext cx="132900" cy="136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358252" y="295404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049684" y="303420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736734" y="303420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417459" y="279449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417459" y="335505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54825" y="2426938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1150" y="3454863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312500" y="294180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89800" y="294180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89800" y="242695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89800" y="345665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290425" y="3437550"/>
              <a:ext cx="272700" cy="311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297325" y="2423850"/>
              <a:ext cx="272700" cy="311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77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3번째 보스 첫번째 전멸기 - 게이지 컨트롤</a:t>
            </a:r>
            <a:endParaRPr sz="1320"/>
          </a:p>
        </p:txBody>
      </p:sp>
      <p:sp>
        <p:nvSpPr>
          <p:cNvPr id="160" name="Google Shape;160;p5"/>
          <p:cNvSpPr txBox="1"/>
          <p:nvPr/>
        </p:nvSpPr>
        <p:spPr>
          <a:xfrm>
            <a:off x="196600" y="5142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4823450" y="470925"/>
            <a:ext cx="36165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중심부로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 시간 마다 오염 게이지 반전 - 20% -&gt; 80%, 60% -&gt; 40%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정화 구역과 오염 구역 생성 소멸 반복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구역 진입 시 게이지 상승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정화 구역 진입 시 게이지 감소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기믹 시간 동안 40~60퍼센트의 오염 게이지 유지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기믹 종료 시 게이지가 40~60사이가 아닐 경우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96600" y="3833250"/>
            <a:ext cx="245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 특이 사항 - </a:t>
            </a: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보스 일반 패턴 피격 시 오염 게이지 증가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오염 게이지 100 달성 시 큰 데미지와 함께 기절 상태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669862-2A66-4411-6DA0-E9BF2E07D587}"/>
              </a:ext>
            </a:extLst>
          </p:cNvPr>
          <p:cNvGrpSpPr/>
          <p:nvPr/>
        </p:nvGrpSpPr>
        <p:grpSpPr>
          <a:xfrm>
            <a:off x="196600" y="333850"/>
            <a:ext cx="2591500" cy="3093950"/>
            <a:chOff x="196600" y="333850"/>
            <a:chExt cx="2591500" cy="3093950"/>
          </a:xfrm>
        </p:grpSpPr>
        <p:sp>
          <p:nvSpPr>
            <p:cNvPr id="158" name="Google Shape;158;p5"/>
            <p:cNvSpPr/>
            <p:nvPr/>
          </p:nvSpPr>
          <p:spPr>
            <a:xfrm>
              <a:off x="196600" y="914400"/>
              <a:ext cx="2583300" cy="2513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143" y="2379467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618654" y="2668283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43116" y="1672962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99902" y="3396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202500" y="333850"/>
              <a:ext cx="443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보스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202500" y="624125"/>
              <a:ext cx="51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플레이어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82388" y="7102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828900" y="339700"/>
              <a:ext cx="272700" cy="26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2208400" y="333850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오염 구역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230123" y="1919788"/>
              <a:ext cx="517200" cy="502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831500" y="627050"/>
              <a:ext cx="272700" cy="2652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2216600" y="621200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정화 구역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22250" y="1237003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711425" y="1159603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996425" y="21212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99900" y="26310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953000" y="28474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02450" y="19331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31550" y="1437825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09332" y="1623673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377550" y="1190350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270625" y="1703025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915525" y="2486375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230125" y="2886850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65750" y="2629250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362</Words>
  <Application>Microsoft Office PowerPoint</Application>
  <PresentationFormat>화면 슬라이드 쇼(16:9)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2번째 보스 첫번째 전멸기 - 지역탈출</vt:lpstr>
      <vt:lpstr>2번째 보스 두번째 전멸기 - 역 해킹 시도</vt:lpstr>
      <vt:lpstr>3번째 보스 첫번째 전멸기 - 게이지 다운</vt:lpstr>
      <vt:lpstr>3번째 보스 첫번째 전멸기 - 게이지 컨트롤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2</cp:revision>
  <dcterms:modified xsi:type="dcterms:W3CDTF">2022-12-20T10:05:20Z</dcterms:modified>
</cp:coreProperties>
</file>