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1" r:id="rId6"/>
    <p:sldId id="273" r:id="rId7"/>
    <p:sldId id="259" r:id="rId8"/>
    <p:sldId id="262" r:id="rId9"/>
    <p:sldId id="260" r:id="rId10"/>
    <p:sldId id="263" r:id="rId11"/>
    <p:sldId id="266" r:id="rId12"/>
    <p:sldId id="264" r:id="rId13"/>
    <p:sldId id="265" r:id="rId14"/>
    <p:sldId id="267" r:id="rId15"/>
    <p:sldId id="277" r:id="rId16"/>
    <p:sldId id="268" r:id="rId17"/>
    <p:sldId id="274" r:id="rId18"/>
    <p:sldId id="269" r:id="rId19"/>
    <p:sldId id="276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18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B249-74D6-69DF-5D5F-1C668553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AA881-A07E-6BEF-ED94-EFCEA69E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CAA0-BC6F-141C-37A1-C98E6977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8782-2595-8CF5-7CBB-E11EA14B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A0F9F-4128-29E6-90EB-60056944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17671-E3D6-FE80-B117-AA780820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61DDD-3D4C-DED7-2F6E-D51D544C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80E3-A502-838C-32F1-8D1BF45F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8812B-3AA4-7614-D8AA-35A892F9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CD0AF-8D45-AA60-1F48-46CDAD4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D9A978-A7D6-7B19-10BD-3F3042CA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D18A5-0230-F9DF-2206-12AE5A5D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F6AC6-3313-B1A1-336A-64B9F644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14934-0966-B737-D0C0-4322456F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55843-910A-0FBC-4A22-FA46064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AEF7A-6832-CC78-35B4-E1F46F8A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A6848-B993-B803-565C-A6A13B04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3778-49D2-C91E-F995-0662A86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576F7-F10C-4806-120E-B72E4B7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B95FA-898B-C7EA-0449-805EAD7C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0EB8-27F6-294F-299B-41E3E1F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3D102-DF49-355F-E566-977B3ED4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CEB28-FCD2-2BAF-476C-B54593D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EB7C-0F30-957F-32A0-15F2BE9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6D8BC-1FCA-BA42-642E-B87B3AD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DB55-5DDF-7F74-E8FF-602F4E6D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D53ED-552F-4152-BE00-0847A7AC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35879-0861-8073-3F56-B3DE9079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9EBD2-6F95-E9BF-4058-1E29415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DB581-05F9-55AD-A524-5FB50AE2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A53F3-E66F-2ACC-D66C-E837D365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3FF9-2FC9-47B2-63AC-51018F32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8F743-5408-FF0F-0AB7-F26931E4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81520-7FA1-5950-7ECA-8921B62C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7CD39-9CB7-403E-C19A-2FBE06B73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C1DD8-6182-A1FB-CC58-F38021DC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95468-F910-7E4B-3439-D305B4C1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4EC937-CFE4-DECB-7759-FC0F4F3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22FA98-C2E9-204A-DF3D-3F24985B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1025-241D-6B45-B5B1-4C0C895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E5864-439F-99F5-7E05-0C2F526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20B72-0106-CF0F-6AE3-A47F1C7B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43C32-905A-7606-1D7E-17FA583D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1C01C-E3BC-BD46-95BE-CFBF4D2A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CD772-B674-9A91-4312-831DF4C8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6FBB3-D9E1-1502-308A-6E954F8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DF43-02F4-1B26-043C-0D7531FD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C82D4-E2B7-4401-DDC4-DBF3E808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D2066-1366-3AFC-FDA7-368C609E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5151-95A8-F7F2-DE02-B8361194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E807D-D933-A5F7-3F0C-CFB93B8A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414BA-1C46-010B-85B0-870393E6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F516-9CF7-28DD-48AA-53E58501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8361E-AF81-76AA-1AF1-A3FF749DA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67EB4-736E-9448-80B0-FD4F9676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815F5-520B-CD54-94F2-13A4B4E3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F6155-E5C0-584C-2391-B0C27D44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93A89-C69F-713C-07F5-F1B03F1D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BCE2C-9002-5D04-E7DF-B849679C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01BBA-85BB-5FA8-74EA-0B35E177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D692B-0A4D-3694-2523-5A7E5C4F6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7923-C677-4680-B76B-6B19B2E0B717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0846-4018-B876-750C-14B9EF35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6A680-64A2-FA69-407D-5FFDDF4C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710C-8BEA-EA09-FEFA-14C34501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0A048-10CB-080C-59FB-CC696A7F5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9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>
            <a:extLst>
              <a:ext uri="{FF2B5EF4-FFF2-40B4-BE49-F238E27FC236}">
                <a16:creationId xmlns:a16="http://schemas.microsoft.com/office/drawing/2014/main" id="{A62BC29A-2FA4-A4D3-BD5F-D8388E9F4E99}"/>
              </a:ext>
            </a:extLst>
          </p:cNvPr>
          <p:cNvSpPr txBox="1"/>
          <p:nvPr/>
        </p:nvSpPr>
        <p:spPr>
          <a:xfrm>
            <a:off x="93817" y="16801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행동 플로우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0E3B32D-B37D-74B8-895E-A6F8C4310E92}"/>
              </a:ext>
            </a:extLst>
          </p:cNvPr>
          <p:cNvGrpSpPr/>
          <p:nvPr/>
        </p:nvGrpSpPr>
        <p:grpSpPr>
          <a:xfrm>
            <a:off x="141963" y="837595"/>
            <a:ext cx="11956219" cy="5515507"/>
            <a:chOff x="141963" y="837595"/>
            <a:chExt cx="11956219" cy="5515507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DB4B14E-1F13-5C97-51BE-28FBD18C3D07}"/>
                </a:ext>
              </a:extLst>
            </p:cNvPr>
            <p:cNvSpPr/>
            <p:nvPr/>
          </p:nvSpPr>
          <p:spPr>
            <a:xfrm>
              <a:off x="703956" y="83759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8C9C8DF-223F-2A5E-970E-B15DC95C0AB4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>
              <a:off x="1458936" y="1174479"/>
              <a:ext cx="0" cy="50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순서도: 판단 8">
              <a:extLst>
                <a:ext uri="{FF2B5EF4-FFF2-40B4-BE49-F238E27FC236}">
                  <a16:creationId xmlns:a16="http://schemas.microsoft.com/office/drawing/2014/main" id="{64A7629F-2A32-8A9B-15C3-098785CF5388}"/>
                </a:ext>
              </a:extLst>
            </p:cNvPr>
            <p:cNvSpPr/>
            <p:nvPr/>
          </p:nvSpPr>
          <p:spPr>
            <a:xfrm>
              <a:off x="6518315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설정 유저 유무</a:t>
              </a: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0640EB2B-B7C1-F5A4-4C5C-4368C0F9096E}"/>
                </a:ext>
              </a:extLst>
            </p:cNvPr>
            <p:cNvSpPr/>
            <p:nvPr/>
          </p:nvSpPr>
          <p:spPr>
            <a:xfrm>
              <a:off x="3130291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시간분기점</a:t>
              </a: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2683E8DA-3644-323D-2299-9B3B1AD03E97}"/>
                </a:ext>
              </a:extLst>
            </p:cNvPr>
            <p:cNvSpPr/>
            <p:nvPr/>
          </p:nvSpPr>
          <p:spPr>
            <a:xfrm>
              <a:off x="141963" y="1682646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체력 분기점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EF342BB-F20C-4242-1F9E-798D8A65E43A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2775909" y="2025546"/>
              <a:ext cx="354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CB5D23-97C9-AA5E-7231-B7369A8F2F0C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5764237" y="2025546"/>
              <a:ext cx="754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4FE44B-8B53-EA2D-8E14-41C3F605B20F}"/>
                </a:ext>
              </a:extLst>
            </p:cNvPr>
            <p:cNvSpPr txBox="1"/>
            <p:nvPr/>
          </p:nvSpPr>
          <p:spPr>
            <a:xfrm>
              <a:off x="1585142" y="2368446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C990DF-5484-9A78-87D6-59B6A045FB95}"/>
                </a:ext>
              </a:extLst>
            </p:cNvPr>
            <p:cNvSpPr txBox="1"/>
            <p:nvPr/>
          </p:nvSpPr>
          <p:spPr>
            <a:xfrm>
              <a:off x="2775909" y="1794714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EB70D168-607B-45DA-38DC-9A3BD39FD862}"/>
                </a:ext>
              </a:extLst>
            </p:cNvPr>
            <p:cNvSpPr/>
            <p:nvPr/>
          </p:nvSpPr>
          <p:spPr>
            <a:xfrm>
              <a:off x="2104268" y="4839259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3A9F07-6045-38B2-7B64-B19F801D6C36}"/>
                </a:ext>
              </a:extLst>
            </p:cNvPr>
            <p:cNvSpPr txBox="1"/>
            <p:nvPr/>
          </p:nvSpPr>
          <p:spPr>
            <a:xfrm>
              <a:off x="4893332" y="2368446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97CE9B-9EB9-C2BD-77D2-8B81C1D1B982}"/>
                </a:ext>
              </a:extLst>
            </p:cNvPr>
            <p:cNvSpPr txBox="1"/>
            <p:nvPr/>
          </p:nvSpPr>
          <p:spPr>
            <a:xfrm>
              <a:off x="9032558" y="1769711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3C3E4B06-D029-B510-8B30-0B3DEF5A916F}"/>
                </a:ext>
              </a:extLst>
            </p:cNvPr>
            <p:cNvSpPr/>
            <p:nvPr/>
          </p:nvSpPr>
          <p:spPr>
            <a:xfrm>
              <a:off x="2104268" y="297160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04695398-2524-2C86-FE58-BAB99A33F9EB}"/>
                </a:ext>
              </a:extLst>
            </p:cNvPr>
            <p:cNvCxnSpPr>
              <a:cxnSpLocks/>
              <a:stCxn id="11" idx="2"/>
              <a:endCxn id="37" idx="1"/>
            </p:cNvCxnSpPr>
            <p:nvPr/>
          </p:nvCxnSpPr>
          <p:spPr>
            <a:xfrm rot="16200000" flipH="1">
              <a:off x="1395801" y="2431581"/>
              <a:ext cx="771602" cy="6453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3781E868-C408-F835-7395-81A643CDED50}"/>
                </a:ext>
              </a:extLst>
            </p:cNvPr>
            <p:cNvSpPr/>
            <p:nvPr/>
          </p:nvSpPr>
          <p:spPr>
            <a:xfrm>
              <a:off x="2104268" y="358495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BCA924-1432-DF8A-5EC7-1023FEFBE960}"/>
                </a:ext>
              </a:extLst>
            </p:cNvPr>
            <p:cNvSpPr txBox="1"/>
            <p:nvPr/>
          </p:nvSpPr>
          <p:spPr>
            <a:xfrm>
              <a:off x="1463744" y="2875741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AB05E5B1-4436-51D8-80A3-6A96C26C94F6}"/>
                </a:ext>
              </a:extLst>
            </p:cNvPr>
            <p:cNvCxnSpPr>
              <a:cxnSpLocks/>
              <a:stCxn id="11" idx="2"/>
              <a:endCxn id="42" idx="1"/>
            </p:cNvCxnSpPr>
            <p:nvPr/>
          </p:nvCxnSpPr>
          <p:spPr>
            <a:xfrm rot="16200000" flipH="1">
              <a:off x="1089128" y="2738254"/>
              <a:ext cx="1384949" cy="6453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B1E8CB-0074-DA16-F97E-50639062B7D1}"/>
                </a:ext>
              </a:extLst>
            </p:cNvPr>
            <p:cNvSpPr txBox="1"/>
            <p:nvPr/>
          </p:nvSpPr>
          <p:spPr>
            <a:xfrm>
              <a:off x="1458936" y="3508106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62F81073-A81F-46BC-81D2-D2DA603AB2BE}"/>
                </a:ext>
              </a:extLst>
            </p:cNvPr>
            <p:cNvCxnSpPr>
              <a:cxnSpLocks/>
              <a:stCxn id="37" idx="3"/>
              <a:endCxn id="25" idx="0"/>
            </p:cNvCxnSpPr>
            <p:nvPr/>
          </p:nvCxnSpPr>
          <p:spPr>
            <a:xfrm flipH="1">
              <a:off x="2859248" y="3140048"/>
              <a:ext cx="754980" cy="1699211"/>
            </a:xfrm>
            <a:prstGeom prst="bentConnector4">
              <a:avLst>
                <a:gd name="adj1" fmla="val -30279"/>
                <a:gd name="adj2" fmla="val 74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8C5828E-6527-E6CA-E275-524BC12936C3}"/>
                </a:ext>
              </a:extLst>
            </p:cNvPr>
            <p:cNvCxnSpPr>
              <a:cxnSpLocks/>
              <a:stCxn id="42" idx="2"/>
              <a:endCxn id="25" idx="0"/>
            </p:cNvCxnSpPr>
            <p:nvPr/>
          </p:nvCxnSpPr>
          <p:spPr>
            <a:xfrm>
              <a:off x="2859248" y="3921837"/>
              <a:ext cx="0" cy="917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97D51FE2-8BF0-A123-77CA-C57A0FD8259B}"/>
                </a:ext>
              </a:extLst>
            </p:cNvPr>
            <p:cNvSpPr/>
            <p:nvPr/>
          </p:nvSpPr>
          <p:spPr>
            <a:xfrm>
              <a:off x="4638581" y="4839258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66B67BAC-F22F-49C2-0985-03B99B5A86DF}"/>
                </a:ext>
              </a:extLst>
            </p:cNvPr>
            <p:cNvSpPr/>
            <p:nvPr/>
          </p:nvSpPr>
          <p:spPr>
            <a:xfrm>
              <a:off x="4638581" y="297160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FDA72C36-E6C7-945C-7A9E-4FF807BC7703}"/>
                </a:ext>
              </a:extLst>
            </p:cNvPr>
            <p:cNvCxnSpPr>
              <a:cxnSpLocks/>
              <a:stCxn id="10" idx="2"/>
              <a:endCxn id="65" idx="1"/>
            </p:cNvCxnSpPr>
            <p:nvPr/>
          </p:nvCxnSpPr>
          <p:spPr>
            <a:xfrm rot="16200000" flipH="1">
              <a:off x="4157122" y="2658587"/>
              <a:ext cx="771601" cy="191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40215117-02CB-FD0B-F4A8-FFA174AFA910}"/>
                </a:ext>
              </a:extLst>
            </p:cNvPr>
            <p:cNvSpPr/>
            <p:nvPr/>
          </p:nvSpPr>
          <p:spPr>
            <a:xfrm>
              <a:off x="4638581" y="358495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광폭화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439387-7D39-229A-C85F-6AA3EBB06301}"/>
                </a:ext>
              </a:extLst>
            </p:cNvPr>
            <p:cNvSpPr txBox="1"/>
            <p:nvPr/>
          </p:nvSpPr>
          <p:spPr>
            <a:xfrm>
              <a:off x="4386850" y="2722892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7002BCAD-A27B-8102-FB42-DD2C5DFEE855}"/>
                </a:ext>
              </a:extLst>
            </p:cNvPr>
            <p:cNvCxnSpPr>
              <a:cxnSpLocks/>
              <a:stCxn id="10" idx="2"/>
              <a:endCxn id="67" idx="1"/>
            </p:cNvCxnSpPr>
            <p:nvPr/>
          </p:nvCxnSpPr>
          <p:spPr>
            <a:xfrm rot="16200000" flipH="1">
              <a:off x="3850448" y="2965261"/>
              <a:ext cx="1384948" cy="1913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9BE6B4-F02B-02CA-AA28-45B8F8327B7D}"/>
                </a:ext>
              </a:extLst>
            </p:cNvPr>
            <p:cNvSpPr txBox="1"/>
            <p:nvPr/>
          </p:nvSpPr>
          <p:spPr>
            <a:xfrm>
              <a:off x="4431017" y="3351220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분기점</a:t>
              </a:r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F7BEEDDE-D6F2-35E7-00F2-DFB09ADCA05D}"/>
                </a:ext>
              </a:extLst>
            </p:cNvPr>
            <p:cNvCxnSpPr>
              <a:cxnSpLocks/>
              <a:stCxn id="65" idx="3"/>
              <a:endCxn id="64" idx="0"/>
            </p:cNvCxnSpPr>
            <p:nvPr/>
          </p:nvCxnSpPr>
          <p:spPr>
            <a:xfrm flipH="1">
              <a:off x="5393561" y="3140047"/>
              <a:ext cx="754980" cy="1699211"/>
            </a:xfrm>
            <a:prstGeom prst="bentConnector4">
              <a:avLst>
                <a:gd name="adj1" fmla="val -30279"/>
                <a:gd name="adj2" fmla="val 7443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694896CD-EC3F-1D42-724A-3A16663E8063}"/>
                </a:ext>
              </a:extLst>
            </p:cNvPr>
            <p:cNvCxnSpPr>
              <a:cxnSpLocks/>
              <a:stCxn id="67" idx="2"/>
              <a:endCxn id="64" idx="0"/>
            </p:cNvCxnSpPr>
            <p:nvPr/>
          </p:nvCxnSpPr>
          <p:spPr>
            <a:xfrm>
              <a:off x="5393561" y="3921836"/>
              <a:ext cx="0" cy="917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순서도: 판단 74">
              <a:extLst>
                <a:ext uri="{FF2B5EF4-FFF2-40B4-BE49-F238E27FC236}">
                  <a16:creationId xmlns:a16="http://schemas.microsoft.com/office/drawing/2014/main" id="{896D5F9E-68F7-5822-CA9C-1E0C903BB51F}"/>
                </a:ext>
              </a:extLst>
            </p:cNvPr>
            <p:cNvSpPr/>
            <p:nvPr/>
          </p:nvSpPr>
          <p:spPr>
            <a:xfrm>
              <a:off x="6518315" y="4007925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유저거리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사정거리</a:t>
              </a: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50DF29D-28B6-2912-D7F6-F2F02F8DC611}"/>
                </a:ext>
              </a:extLst>
            </p:cNvPr>
            <p:cNvCxnSpPr>
              <a:cxnSpLocks/>
              <a:stCxn id="9" idx="2"/>
              <a:endCxn id="75" idx="0"/>
            </p:cNvCxnSpPr>
            <p:nvPr/>
          </p:nvCxnSpPr>
          <p:spPr>
            <a:xfrm>
              <a:off x="7835288" y="2368446"/>
              <a:ext cx="0" cy="163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36EE00CC-1063-6A01-3898-34D692B1A6E0}"/>
                </a:ext>
              </a:extLst>
            </p:cNvPr>
            <p:cNvSpPr/>
            <p:nvPr/>
          </p:nvSpPr>
          <p:spPr>
            <a:xfrm>
              <a:off x="9333163" y="4169019"/>
              <a:ext cx="701855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E283B57-DDB2-0AF4-FB87-76CCF3BFB0AB}"/>
                </a:ext>
              </a:extLst>
            </p:cNvPr>
            <p:cNvCxnSpPr>
              <a:cxnSpLocks/>
              <a:stCxn id="75" idx="3"/>
              <a:endCxn id="84" idx="1"/>
            </p:cNvCxnSpPr>
            <p:nvPr/>
          </p:nvCxnSpPr>
          <p:spPr>
            <a:xfrm>
              <a:off x="9152261" y="4350825"/>
              <a:ext cx="180902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E62231-AD6D-0E9B-715F-9F716B50F4FE}"/>
                </a:ext>
              </a:extLst>
            </p:cNvPr>
            <p:cNvSpPr txBox="1"/>
            <p:nvPr/>
          </p:nvSpPr>
          <p:spPr>
            <a:xfrm>
              <a:off x="7833725" y="2323777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44506C-607C-A350-22EC-5DB7342D9C2A}"/>
                </a:ext>
              </a:extLst>
            </p:cNvPr>
            <p:cNvSpPr txBox="1"/>
            <p:nvPr/>
          </p:nvSpPr>
          <p:spPr>
            <a:xfrm>
              <a:off x="5614972" y="1814783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36C042-A5E5-B58C-620D-48500C799ECC}"/>
                </a:ext>
              </a:extLst>
            </p:cNvPr>
            <p:cNvSpPr txBox="1"/>
            <p:nvPr/>
          </p:nvSpPr>
          <p:spPr>
            <a:xfrm>
              <a:off x="8830302" y="4078672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6D9CD16B-109C-1D00-AC2E-BCA9F761F85B}"/>
                </a:ext>
              </a:extLst>
            </p:cNvPr>
            <p:cNvCxnSpPr>
              <a:cxnSpLocks/>
              <a:stCxn id="25" idx="2"/>
              <a:endCxn id="11" idx="0"/>
            </p:cNvCxnSpPr>
            <p:nvPr/>
          </p:nvCxnSpPr>
          <p:spPr>
            <a:xfrm rot="5400000" flipH="1">
              <a:off x="396756" y="2744826"/>
              <a:ext cx="3524671" cy="1400312"/>
            </a:xfrm>
            <a:prstGeom prst="bentConnector5">
              <a:avLst>
                <a:gd name="adj1" fmla="val -6486"/>
                <a:gd name="adj2" fmla="val 199179"/>
                <a:gd name="adj3" fmla="val 106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59E71988-30D0-B9E7-5A29-CD1A1BB77162}"/>
                </a:ext>
              </a:extLst>
            </p:cNvPr>
            <p:cNvCxnSpPr>
              <a:cxnSpLocks/>
              <a:stCxn id="64" idx="2"/>
              <a:endCxn id="11" idx="0"/>
            </p:cNvCxnSpPr>
            <p:nvPr/>
          </p:nvCxnSpPr>
          <p:spPr>
            <a:xfrm rot="5400000" flipH="1">
              <a:off x="1663914" y="1477669"/>
              <a:ext cx="3524670" cy="3934625"/>
            </a:xfrm>
            <a:prstGeom prst="bentConnector5">
              <a:avLst>
                <a:gd name="adj1" fmla="val -6486"/>
                <a:gd name="adj2" fmla="val 135205"/>
                <a:gd name="adj3" fmla="val 1064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id="{B6A9E7FB-D15D-7A45-A6EE-A02E4CC6B41A}"/>
                </a:ext>
              </a:extLst>
            </p:cNvPr>
            <p:cNvSpPr/>
            <p:nvPr/>
          </p:nvSpPr>
          <p:spPr>
            <a:xfrm>
              <a:off x="7080308" y="5580555"/>
              <a:ext cx="1509960" cy="56648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유저별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6" name="순서도: 판단 105">
              <a:extLst>
                <a:ext uri="{FF2B5EF4-FFF2-40B4-BE49-F238E27FC236}">
                  <a16:creationId xmlns:a16="http://schemas.microsoft.com/office/drawing/2014/main" id="{600AB471-F5AD-0D83-C42C-5A082B54A514}"/>
                </a:ext>
              </a:extLst>
            </p:cNvPr>
            <p:cNvSpPr/>
            <p:nvPr/>
          </p:nvSpPr>
          <p:spPr>
            <a:xfrm>
              <a:off x="9311956" y="1677808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기준시간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기준</a:t>
              </a:r>
            </a:p>
          </p:txBody>
        </p:sp>
        <p:sp>
          <p:nvSpPr>
            <p:cNvPr id="109" name="순서도: 대체 처리 108">
              <a:extLst>
                <a:ext uri="{FF2B5EF4-FFF2-40B4-BE49-F238E27FC236}">
                  <a16:creationId xmlns:a16="http://schemas.microsoft.com/office/drawing/2014/main" id="{3D999869-5897-C08C-63C4-246E48381693}"/>
                </a:ext>
              </a:extLst>
            </p:cNvPr>
            <p:cNvSpPr/>
            <p:nvPr/>
          </p:nvSpPr>
          <p:spPr>
            <a:xfrm>
              <a:off x="9873949" y="3295692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최고 유저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BCF4B14E-E434-5E9B-95BE-7682D7BC3A4E}"/>
                </a:ext>
              </a:extLst>
            </p:cNvPr>
            <p:cNvCxnSpPr>
              <a:cxnSpLocks/>
              <a:stCxn id="106" idx="2"/>
              <a:endCxn id="109" idx="0"/>
            </p:cNvCxnSpPr>
            <p:nvPr/>
          </p:nvCxnSpPr>
          <p:spPr>
            <a:xfrm>
              <a:off x="10628929" y="2363608"/>
              <a:ext cx="0" cy="932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57F72A7-E102-DBAA-465F-2FAAD6961B12}"/>
                </a:ext>
              </a:extLst>
            </p:cNvPr>
            <p:cNvSpPr txBox="1"/>
            <p:nvPr/>
          </p:nvSpPr>
          <p:spPr>
            <a:xfrm>
              <a:off x="10624121" y="230888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8032CD4B-5806-A8F9-C4C9-C5657FA44B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64509" y="3555911"/>
              <a:ext cx="4327305" cy="1241402"/>
            </a:xfrm>
            <a:prstGeom prst="bentConnector3">
              <a:avLst>
                <a:gd name="adj1" fmla="val 998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704A1A9-B63C-4F8D-7B86-DE389B0E7779}"/>
                </a:ext>
              </a:extLst>
            </p:cNvPr>
            <p:cNvSpPr txBox="1"/>
            <p:nvPr/>
          </p:nvSpPr>
          <p:spPr>
            <a:xfrm>
              <a:off x="11677874" y="1755342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421E8C27-EBC7-CA21-0944-82045D0727A3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rot="5400000" flipH="1">
              <a:off x="2301627" y="613380"/>
              <a:ext cx="4695778" cy="6371544"/>
            </a:xfrm>
            <a:prstGeom prst="bentConnector4">
              <a:avLst>
                <a:gd name="adj1" fmla="val -4868"/>
                <a:gd name="adj2" fmla="val 1217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A78E9FB8-5BF2-5F18-2755-7ACAAA002E37}"/>
                </a:ext>
              </a:extLst>
            </p:cNvPr>
            <p:cNvSpPr/>
            <p:nvPr/>
          </p:nvSpPr>
          <p:spPr>
            <a:xfrm>
              <a:off x="7084424" y="4948024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B64F40B6-BAA5-2E75-6833-689304506E8A}"/>
                </a:ext>
              </a:extLst>
            </p:cNvPr>
            <p:cNvCxnSpPr>
              <a:cxnSpLocks/>
              <a:stCxn id="75" idx="2"/>
              <a:endCxn id="132" idx="0"/>
            </p:cNvCxnSpPr>
            <p:nvPr/>
          </p:nvCxnSpPr>
          <p:spPr>
            <a:xfrm>
              <a:off x="7835288" y="4693725"/>
              <a:ext cx="4116" cy="254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2FA360-F824-67F7-8CD0-A245A02B66FD}"/>
                </a:ext>
              </a:extLst>
            </p:cNvPr>
            <p:cNvSpPr txBox="1"/>
            <p:nvPr/>
          </p:nvSpPr>
          <p:spPr>
            <a:xfrm>
              <a:off x="7820334" y="469372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4C9F5E23-AD7C-2D75-3A4C-B8F6577E30ED}"/>
                </a:ext>
              </a:extLst>
            </p:cNvPr>
            <p:cNvCxnSpPr>
              <a:cxnSpLocks/>
              <a:stCxn id="132" idx="2"/>
              <a:endCxn id="105" idx="0"/>
            </p:cNvCxnSpPr>
            <p:nvPr/>
          </p:nvCxnSpPr>
          <p:spPr>
            <a:xfrm flipH="1">
              <a:off x="7835288" y="5316082"/>
              <a:ext cx="4116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연결선: 꺾임 143">
              <a:extLst>
                <a:ext uri="{FF2B5EF4-FFF2-40B4-BE49-F238E27FC236}">
                  <a16:creationId xmlns:a16="http://schemas.microsoft.com/office/drawing/2014/main" id="{8D5D6110-F701-A138-33EB-2705CDFADB39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5400000">
              <a:off x="7827601" y="4496609"/>
              <a:ext cx="1816023" cy="18969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AF9D949-8FA1-7343-27AB-45BEA5009A36}"/>
                </a:ext>
              </a:extLst>
            </p:cNvPr>
            <p:cNvCxnSpPr>
              <a:cxnSpLocks/>
              <a:stCxn id="9" idx="3"/>
              <a:endCxn id="106" idx="1"/>
            </p:cNvCxnSpPr>
            <p:nvPr/>
          </p:nvCxnSpPr>
          <p:spPr>
            <a:xfrm flipV="1">
              <a:off x="9152261" y="2020708"/>
              <a:ext cx="159695" cy="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80EBB5D7-031E-DFB5-2E9A-A850A884DC65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rot="5400000">
              <a:off x="8853111" y="4577284"/>
              <a:ext cx="2689352" cy="862284"/>
            </a:xfrm>
            <a:prstGeom prst="bentConnector3">
              <a:avLst>
                <a:gd name="adj1" fmla="val 9958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15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5D137-6706-14A8-F1F2-A99ADBA13CB3}"/>
              </a:ext>
            </a:extLst>
          </p:cNvPr>
          <p:cNvSpPr txBox="1"/>
          <p:nvPr/>
        </p:nvSpPr>
        <p:spPr>
          <a:xfrm>
            <a:off x="104215" y="82334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기본공격 플로우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DF4BAE-463F-0A17-9485-BCDC924663BD}"/>
              </a:ext>
            </a:extLst>
          </p:cNvPr>
          <p:cNvGrpSpPr/>
          <p:nvPr/>
        </p:nvGrpSpPr>
        <p:grpSpPr>
          <a:xfrm>
            <a:off x="1219675" y="823403"/>
            <a:ext cx="5382405" cy="5798523"/>
            <a:chOff x="1219675" y="823403"/>
            <a:chExt cx="5382405" cy="5798523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5D76DD53-CD37-65C0-FD87-14165F989F19}"/>
                </a:ext>
              </a:extLst>
            </p:cNvPr>
            <p:cNvSpPr/>
            <p:nvPr/>
          </p:nvSpPr>
          <p:spPr>
            <a:xfrm>
              <a:off x="1781668" y="82340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기본공격 시작</a:t>
              </a: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45C7F5A5-F09C-2F24-F9C4-1C2CC89C731F}"/>
                </a:ext>
              </a:extLst>
            </p:cNvPr>
            <p:cNvSpPr/>
            <p:nvPr/>
          </p:nvSpPr>
          <p:spPr>
            <a:xfrm>
              <a:off x="1219675" y="1556174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설정 유저 유무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7C39FA-611B-92BB-B310-BF3159678254}"/>
                </a:ext>
              </a:extLst>
            </p:cNvPr>
            <p:cNvSpPr txBox="1"/>
            <p:nvPr/>
          </p:nvSpPr>
          <p:spPr>
            <a:xfrm>
              <a:off x="3853621" y="1643239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14B09641-5064-DD73-ADBF-525F7B86CAFE}"/>
                </a:ext>
              </a:extLst>
            </p:cNvPr>
            <p:cNvCxnSpPr>
              <a:cxnSpLocks/>
              <a:stCxn id="4" idx="3"/>
              <a:endCxn id="14" idx="0"/>
            </p:cNvCxnSpPr>
            <p:nvPr/>
          </p:nvCxnSpPr>
          <p:spPr>
            <a:xfrm>
              <a:off x="3853621" y="1899074"/>
              <a:ext cx="1243307" cy="2827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3638191A-70D9-433E-A62B-A90EB58C9ABA}"/>
                </a:ext>
              </a:extLst>
            </p:cNvPr>
            <p:cNvSpPr/>
            <p:nvPr/>
          </p:nvSpPr>
          <p:spPr>
            <a:xfrm>
              <a:off x="1219675" y="3881453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유저거리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사정거리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ADB8169-6B1D-54B0-8BB4-607F74E389BB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2536648" y="2241974"/>
              <a:ext cx="0" cy="1639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40B2F7BC-1F1F-4DEE-5F59-421B4032521F}"/>
                </a:ext>
              </a:extLst>
            </p:cNvPr>
            <p:cNvSpPr/>
            <p:nvPr/>
          </p:nvSpPr>
          <p:spPr>
            <a:xfrm>
              <a:off x="4092861" y="4042547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ED9AAD2-5C47-CF9E-707E-9141069E328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853621" y="4224353"/>
              <a:ext cx="239240" cy="2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6C42C-FEB0-D5BD-A034-A0AD20525BB6}"/>
                </a:ext>
              </a:extLst>
            </p:cNvPr>
            <p:cNvSpPr txBox="1"/>
            <p:nvPr/>
          </p:nvSpPr>
          <p:spPr>
            <a:xfrm>
              <a:off x="2549473" y="219730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3813C-7B73-3210-5BA3-096D1392976F}"/>
                </a:ext>
              </a:extLst>
            </p:cNvPr>
            <p:cNvSpPr txBox="1"/>
            <p:nvPr/>
          </p:nvSpPr>
          <p:spPr>
            <a:xfrm>
              <a:off x="3695125" y="4016420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id="{AA921565-1973-CB00-5DD2-1B083A012CAD}"/>
                </a:ext>
              </a:extLst>
            </p:cNvPr>
            <p:cNvSpPr/>
            <p:nvPr/>
          </p:nvSpPr>
          <p:spPr>
            <a:xfrm>
              <a:off x="1781668" y="5454083"/>
              <a:ext cx="1509960" cy="566486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유저별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DA4A6144-1D4B-54BA-6492-302492FB3A0B}"/>
                </a:ext>
              </a:extLst>
            </p:cNvPr>
            <p:cNvSpPr/>
            <p:nvPr/>
          </p:nvSpPr>
          <p:spPr>
            <a:xfrm>
              <a:off x="3779955" y="218184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기준</a:t>
              </a: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AAF56B73-C1BF-D5B0-C9E7-C0722CDB42AB}"/>
                </a:ext>
              </a:extLst>
            </p:cNvPr>
            <p:cNvSpPr/>
            <p:nvPr/>
          </p:nvSpPr>
          <p:spPr>
            <a:xfrm>
              <a:off x="4341948" y="3017591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공격량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최고 유저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9497BE4-AEB8-F2A3-B7DD-87F6E8F92E93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5096928" y="2867641"/>
              <a:ext cx="0" cy="149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1E0D0B-1195-9789-E1E6-D68A593A9F68}"/>
                </a:ext>
              </a:extLst>
            </p:cNvPr>
            <p:cNvSpPr txBox="1"/>
            <p:nvPr/>
          </p:nvSpPr>
          <p:spPr>
            <a:xfrm>
              <a:off x="5092120" y="2812921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B4958D3-91E2-3C73-FB5E-4CDD86D3600D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 flipV="1">
              <a:off x="2580602" y="1376580"/>
              <a:ext cx="3833299" cy="1148161"/>
            </a:xfrm>
            <a:prstGeom prst="bentConnector3">
              <a:avLst>
                <a:gd name="adj1" fmla="val -596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D1C839-8C41-5B4E-82D3-C27B9066B196}"/>
                </a:ext>
              </a:extLst>
            </p:cNvPr>
            <p:cNvSpPr txBox="1"/>
            <p:nvPr/>
          </p:nvSpPr>
          <p:spPr>
            <a:xfrm>
              <a:off x="6145873" y="2259375"/>
              <a:ext cx="420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2046B28D-600B-1D56-233C-3166C685A398}"/>
                </a:ext>
              </a:extLst>
            </p:cNvPr>
            <p:cNvSpPr/>
            <p:nvPr/>
          </p:nvSpPr>
          <p:spPr>
            <a:xfrm>
              <a:off x="1781668" y="4821552"/>
              <a:ext cx="1509960" cy="36805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2D7B5B-04B0-B8F4-F09E-DA805C7BABBB}"/>
                </a:ext>
              </a:extLst>
            </p:cNvPr>
            <p:cNvCxnSpPr>
              <a:cxnSpLocks/>
              <a:stCxn id="7" idx="2"/>
              <a:endCxn id="22" idx="0"/>
            </p:cNvCxnSpPr>
            <p:nvPr/>
          </p:nvCxnSpPr>
          <p:spPr>
            <a:xfrm>
              <a:off x="2536648" y="4567253"/>
              <a:ext cx="0" cy="254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321F73-3B31-4B30-83DF-61593DFD83BA}"/>
                </a:ext>
              </a:extLst>
            </p:cNvPr>
            <p:cNvSpPr txBox="1"/>
            <p:nvPr/>
          </p:nvSpPr>
          <p:spPr>
            <a:xfrm>
              <a:off x="2521694" y="4567253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F2AA568-1D30-5485-393F-7099098FFCC5}"/>
                </a:ext>
              </a:extLst>
            </p:cNvPr>
            <p:cNvCxnSpPr>
              <a:cxnSpLocks/>
              <a:stCxn id="22" idx="2"/>
              <a:endCxn id="13" idx="0"/>
            </p:cNvCxnSpPr>
            <p:nvPr/>
          </p:nvCxnSpPr>
          <p:spPr>
            <a:xfrm>
              <a:off x="2536648" y="5189610"/>
              <a:ext cx="0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F3E8D6A-1BCB-68F8-51CB-F0FB414532C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602821" y="3650621"/>
              <a:ext cx="994489" cy="575955"/>
            </a:xfrm>
            <a:prstGeom prst="bentConnector3">
              <a:avLst>
                <a:gd name="adj1" fmla="val 999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7F9754A-5602-2E42-5C3F-F3EC62E40479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536648" y="1160287"/>
              <a:ext cx="0" cy="395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A3D5F136-3EF9-AEB1-E35B-A538089B996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5400000" flipH="1" flipV="1">
              <a:off x="5431551" y="2215121"/>
              <a:ext cx="835905" cy="1505152"/>
            </a:xfrm>
            <a:prstGeom prst="bentConnector4">
              <a:avLst>
                <a:gd name="adj1" fmla="val -27348"/>
                <a:gd name="adj2" fmla="val 9995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F169F5B7-D5C9-2D30-1138-1FD9AF0D85F5}"/>
                </a:ext>
              </a:extLst>
            </p:cNvPr>
            <p:cNvSpPr/>
            <p:nvPr/>
          </p:nvSpPr>
          <p:spPr>
            <a:xfrm>
              <a:off x="1781668" y="628504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기본공격 끝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AC1FE58-DCCA-CFF7-A482-126367F63758}"/>
                </a:ext>
              </a:extLst>
            </p:cNvPr>
            <p:cNvCxnSpPr>
              <a:cxnSpLocks/>
              <a:stCxn id="13" idx="2"/>
              <a:endCxn id="58" idx="0"/>
            </p:cNvCxnSpPr>
            <p:nvPr/>
          </p:nvCxnSpPr>
          <p:spPr>
            <a:xfrm>
              <a:off x="2536648" y="6020569"/>
              <a:ext cx="0" cy="26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89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E5EE64C5-851A-1B6B-40D2-B944E2EA1647}"/>
              </a:ext>
            </a:extLst>
          </p:cNvPr>
          <p:cNvSpPr txBox="1"/>
          <p:nvPr/>
        </p:nvSpPr>
        <p:spPr>
          <a:xfrm>
            <a:off x="95507" y="4548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FEE3507F-FE96-0AA3-2CA9-AF77FB6BCA20}"/>
              </a:ext>
            </a:extLst>
          </p:cNvPr>
          <p:cNvSpPr/>
          <p:nvPr/>
        </p:nvSpPr>
        <p:spPr>
          <a:xfrm>
            <a:off x="1600668" y="62238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공격 시작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310F7D99-FCBF-3569-CE0B-7307D3592F21}"/>
              </a:ext>
            </a:extLst>
          </p:cNvPr>
          <p:cNvSpPr/>
          <p:nvPr/>
        </p:nvSpPr>
        <p:spPr>
          <a:xfrm>
            <a:off x="4525060" y="643878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공격 종료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B8306020-8FFE-6665-9E94-1CC1F2EEF82C}"/>
              </a:ext>
            </a:extLst>
          </p:cNvPr>
          <p:cNvSpPr/>
          <p:nvPr/>
        </p:nvSpPr>
        <p:spPr>
          <a:xfrm>
            <a:off x="1600668" y="127117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레드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그린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블루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순서 생성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표시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FE9775FD-E253-1EC9-BBAC-8752127E6C2B}"/>
              </a:ext>
            </a:extLst>
          </p:cNvPr>
          <p:cNvSpPr/>
          <p:nvPr/>
        </p:nvSpPr>
        <p:spPr>
          <a:xfrm>
            <a:off x="1600668" y="185799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오브젝트 생성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초기화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7DF90B6-5BC0-5512-AD6B-67A4BD607CAD}"/>
              </a:ext>
            </a:extLst>
          </p:cNvPr>
          <p:cNvSpPr/>
          <p:nvPr/>
        </p:nvSpPr>
        <p:spPr>
          <a:xfrm>
            <a:off x="3963067" y="331565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파괴 순서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==</a:t>
            </a: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순서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E4C3612E-EA26-052E-2138-884DDB54E161}"/>
              </a:ext>
            </a:extLst>
          </p:cNvPr>
          <p:cNvSpPr/>
          <p:nvPr/>
        </p:nvSpPr>
        <p:spPr>
          <a:xfrm>
            <a:off x="4525060" y="4249921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그로기 상태 변경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488441FB-5565-C223-E1F3-C53A144D60E2}"/>
              </a:ext>
            </a:extLst>
          </p:cNvPr>
          <p:cNvSpPr/>
          <p:nvPr/>
        </p:nvSpPr>
        <p:spPr>
          <a:xfrm>
            <a:off x="4525060" y="4778466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그로기 지속 타이머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642DC60C-FEBE-EC57-7583-EF6F74D1AF0B}"/>
              </a:ext>
            </a:extLst>
          </p:cNvPr>
          <p:cNvSpPr/>
          <p:nvPr/>
        </p:nvSpPr>
        <p:spPr>
          <a:xfrm>
            <a:off x="3963067" y="5363820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그로기 지속 타이머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그로기 기준시간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9399A05C-E3F6-58E9-9AFB-D17B9765A644}"/>
              </a:ext>
            </a:extLst>
          </p:cNvPr>
          <p:cNvSpPr/>
          <p:nvPr/>
        </p:nvSpPr>
        <p:spPr>
          <a:xfrm>
            <a:off x="1038675" y="331565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파괴 수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==</a:t>
            </a: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수</a:t>
            </a: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3AE29C62-E32B-CFC6-F932-77F37C17F73F}"/>
              </a:ext>
            </a:extLst>
          </p:cNvPr>
          <p:cNvSpPr/>
          <p:nvPr/>
        </p:nvSpPr>
        <p:spPr>
          <a:xfrm>
            <a:off x="1600668" y="4346066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기본 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9ADAD59E-70CB-3F87-760E-8610A3F45FAE}"/>
              </a:ext>
            </a:extLst>
          </p:cNvPr>
          <p:cNvSpPr/>
          <p:nvPr/>
        </p:nvSpPr>
        <p:spPr>
          <a:xfrm>
            <a:off x="7040613" y="553827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8CDDA-D2D3-E4CC-8DB3-E3F3DEFE42B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55648" y="1608058"/>
            <a:ext cx="0" cy="24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B3A03B-77A9-A437-6316-020AA1A2799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355648" y="2194878"/>
            <a:ext cx="0" cy="24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BA1A3D8-D510-7506-7324-CE02532C691F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>
          <a:xfrm rot="5400000" flipH="1">
            <a:off x="748811" y="3076114"/>
            <a:ext cx="1896701" cy="1316973"/>
          </a:xfrm>
          <a:prstGeom prst="bentConnector4">
            <a:avLst>
              <a:gd name="adj1" fmla="val -12053"/>
              <a:gd name="adj2" fmla="val 1173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19F5E3-8569-9A79-CC5F-840A25DFE0EB}"/>
              </a:ext>
            </a:extLst>
          </p:cNvPr>
          <p:cNvSpPr txBox="1"/>
          <p:nvPr/>
        </p:nvSpPr>
        <p:spPr>
          <a:xfrm>
            <a:off x="2338477" y="396444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101DAA-B12C-ED28-06D3-66B90AFEF542}"/>
              </a:ext>
            </a:extLst>
          </p:cNvPr>
          <p:cNvSpPr txBox="1"/>
          <p:nvPr/>
        </p:nvSpPr>
        <p:spPr>
          <a:xfrm>
            <a:off x="3542759" y="342771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519750-A3A4-5E08-44F9-F98FD182D71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355648" y="959269"/>
            <a:ext cx="0" cy="31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64D4D0-DE77-C8E4-C682-B3B0B65EBFC9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672621" y="3658551"/>
            <a:ext cx="290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B878FA4-4874-1890-B411-1670DEABC4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280040" y="4001451"/>
            <a:ext cx="0" cy="24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AF18CF-7926-4E12-94A6-12846217CCF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280040" y="4586805"/>
            <a:ext cx="0" cy="19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110E127-91FB-E277-A1A3-0E6FAD48994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280040" y="5115350"/>
            <a:ext cx="0" cy="24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CD1BA1A-598E-3AD3-9CD8-C3E01C23B8D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355648" y="4001451"/>
            <a:ext cx="0" cy="34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F6FA49E-2238-2121-1576-A2D5DFEDD518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5280040" y="6049620"/>
            <a:ext cx="0" cy="38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97B5F79-2F7E-2211-1945-52E6FA7DCEE6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rot="5400000">
            <a:off x="6256007" y="4899196"/>
            <a:ext cx="563620" cy="2515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48E437-5AB0-46AC-948E-9FA64F07A729}"/>
              </a:ext>
            </a:extLst>
          </p:cNvPr>
          <p:cNvSpPr txBox="1"/>
          <p:nvPr/>
        </p:nvSpPr>
        <p:spPr>
          <a:xfrm>
            <a:off x="5275511" y="401193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CB858-05F9-9D79-0396-43EB7F4CA530}"/>
              </a:ext>
            </a:extLst>
          </p:cNvPr>
          <p:cNvSpPr txBox="1"/>
          <p:nvPr/>
        </p:nvSpPr>
        <p:spPr>
          <a:xfrm>
            <a:off x="5304511" y="595227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9D5BC46D-0017-60D3-D5F3-AC5C297C6310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6597013" y="3658551"/>
            <a:ext cx="1198580" cy="1879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56400D-7416-ECDD-3004-63BFDABE968A}"/>
              </a:ext>
            </a:extLst>
          </p:cNvPr>
          <p:cNvSpPr txBox="1"/>
          <p:nvPr/>
        </p:nvSpPr>
        <p:spPr>
          <a:xfrm>
            <a:off x="6565841" y="342771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9082DD8C-9A7B-023E-6883-9DF92302EA0C}"/>
              </a:ext>
            </a:extLst>
          </p:cNvPr>
          <p:cNvSpPr/>
          <p:nvPr/>
        </p:nvSpPr>
        <p:spPr>
          <a:xfrm>
            <a:off x="1038675" y="2443349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기믹타이머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지정시간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A5E7D4-EB9D-EA92-77C1-A3C34307493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355648" y="3129149"/>
            <a:ext cx="0" cy="18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C0CBE8C-478C-4386-E899-292A6A546812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3672621" y="2786249"/>
            <a:ext cx="4122972" cy="2752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1C2CBA-0077-9ACA-FFE4-25D631454F89}"/>
              </a:ext>
            </a:extLst>
          </p:cNvPr>
          <p:cNvSpPr txBox="1"/>
          <p:nvPr/>
        </p:nvSpPr>
        <p:spPr>
          <a:xfrm>
            <a:off x="3607690" y="2555416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294114-B4DC-A189-B8A7-1C6608B2C123}"/>
              </a:ext>
            </a:extLst>
          </p:cNvPr>
          <p:cNvSpPr txBox="1"/>
          <p:nvPr/>
        </p:nvSpPr>
        <p:spPr>
          <a:xfrm>
            <a:off x="2392296" y="3106984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81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3C34D83-E053-19D2-8376-6D3DF585409F}"/>
              </a:ext>
            </a:extLst>
          </p:cNvPr>
          <p:cNvSpPr txBox="1"/>
          <p:nvPr/>
        </p:nvSpPr>
        <p:spPr>
          <a:xfrm>
            <a:off x="0" y="-5462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6EC58B9-FB60-1F84-B5E3-3BE0C52729E0}"/>
              </a:ext>
            </a:extLst>
          </p:cNvPr>
          <p:cNvGrpSpPr/>
          <p:nvPr/>
        </p:nvGrpSpPr>
        <p:grpSpPr>
          <a:xfrm>
            <a:off x="7246145" y="330420"/>
            <a:ext cx="4558480" cy="5644458"/>
            <a:chOff x="7246145" y="330420"/>
            <a:chExt cx="4558480" cy="5644458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06CC72AD-B36F-5856-8682-66202BFBCFF0}"/>
                </a:ext>
              </a:extLst>
            </p:cNvPr>
            <p:cNvSpPr/>
            <p:nvPr/>
          </p:nvSpPr>
          <p:spPr>
            <a:xfrm>
              <a:off x="7808138" y="33042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 시작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99513CA0-429C-4DB1-779E-87B3447AC48D}"/>
                </a:ext>
              </a:extLst>
            </p:cNvPr>
            <p:cNvSpPr/>
            <p:nvPr/>
          </p:nvSpPr>
          <p:spPr>
            <a:xfrm>
              <a:off x="7808138" y="820248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기둥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8C233EE-99B7-94A3-65E0-22AD523C95D4}"/>
                </a:ext>
              </a:extLst>
            </p:cNvPr>
            <p:cNvSpPr/>
            <p:nvPr/>
          </p:nvSpPr>
          <p:spPr>
            <a:xfrm>
              <a:off x="7246145" y="215154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0E9D176-2F05-D2F9-8DA6-6E2943E62F3D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8563118" y="1157132"/>
              <a:ext cx="0" cy="119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FC15D3-E9BA-F9D5-4F3F-6983970D6D0F}"/>
                </a:ext>
              </a:extLst>
            </p:cNvPr>
            <p:cNvSpPr txBox="1"/>
            <p:nvPr/>
          </p:nvSpPr>
          <p:spPr>
            <a:xfrm>
              <a:off x="8545947" y="280032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AB80ED3-62FF-2752-B3B9-250B5D20AE73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8563118" y="667304"/>
              <a:ext cx="0" cy="1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B6BB6D9-228C-2A68-1AD3-467CF4607DB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8563118" y="2837340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연결선: 꺾임 1">
              <a:extLst>
                <a:ext uri="{FF2B5EF4-FFF2-40B4-BE49-F238E27FC236}">
                  <a16:creationId xmlns:a16="http://schemas.microsoft.com/office/drawing/2014/main" id="{9186049C-9442-65A8-7CDF-1D7CBDD3477B}"/>
                </a:ext>
              </a:extLst>
            </p:cNvPr>
            <p:cNvCxnSpPr>
              <a:cxnSpLocks/>
              <a:stCxn id="11" idx="3"/>
              <a:endCxn id="54" idx="0"/>
            </p:cNvCxnSpPr>
            <p:nvPr/>
          </p:nvCxnSpPr>
          <p:spPr>
            <a:xfrm>
              <a:off x="9880091" y="2494440"/>
              <a:ext cx="1169554" cy="4337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A4020-FF0A-307D-95C1-BC42F10854B7}"/>
                </a:ext>
              </a:extLst>
            </p:cNvPr>
            <p:cNvSpPr txBox="1"/>
            <p:nvPr/>
          </p:nvSpPr>
          <p:spPr>
            <a:xfrm>
              <a:off x="9815160" y="2263608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480041C-F4DD-916E-9FD7-4708B37A9412}"/>
                </a:ext>
              </a:extLst>
            </p:cNvPr>
            <p:cNvSpPr/>
            <p:nvPr/>
          </p:nvSpPr>
          <p:spPr>
            <a:xfrm>
              <a:off x="7808138" y="318579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컬러 설정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B5B7-6760-7F75-CF4A-FEB78BC000EC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>
              <a:off x="8563118" y="3522677"/>
              <a:ext cx="0" cy="166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91124556-63E9-0439-EB7B-487AD71148DE}"/>
                </a:ext>
              </a:extLst>
            </p:cNvPr>
            <p:cNvSpPr/>
            <p:nvPr/>
          </p:nvSpPr>
          <p:spPr>
            <a:xfrm>
              <a:off x="7808138" y="368958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조준 중 대기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8C4A6A4-279F-AA8C-4580-FAD61EC8D0F2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8563118" y="4026471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4176E894-46FB-631C-60B3-59839B1E15CD}"/>
                </a:ext>
              </a:extLst>
            </p:cNvPr>
            <p:cNvSpPr/>
            <p:nvPr/>
          </p:nvSpPr>
          <p:spPr>
            <a:xfrm>
              <a:off x="7808138" y="416880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돌격 공격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0972ABB-895F-AD89-C5E7-4C28E148835D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8563118" y="4505693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순서도: 판단 32">
              <a:extLst>
                <a:ext uri="{FF2B5EF4-FFF2-40B4-BE49-F238E27FC236}">
                  <a16:creationId xmlns:a16="http://schemas.microsoft.com/office/drawing/2014/main" id="{BE8811A7-9473-7623-2AF3-4469614E280E}"/>
                </a:ext>
              </a:extLst>
            </p:cNvPr>
            <p:cNvSpPr/>
            <p:nvPr/>
          </p:nvSpPr>
          <p:spPr>
            <a:xfrm>
              <a:off x="7246145" y="464803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충돌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3CFCE-4828-0660-C7BB-CE6260FCBB1D}"/>
                </a:ext>
              </a:extLst>
            </p:cNvPr>
            <p:cNvSpPr txBox="1"/>
            <p:nvPr/>
          </p:nvSpPr>
          <p:spPr>
            <a:xfrm>
              <a:off x="8528776" y="533336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4390F81-CEA4-57E6-02D1-3BC77E2ED523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8563118" y="5333831"/>
              <a:ext cx="0" cy="30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2E16DCC-B9D7-A21F-D601-F5475735EEB9}"/>
                </a:ext>
              </a:extLst>
            </p:cNvPr>
            <p:cNvSpPr/>
            <p:nvPr/>
          </p:nvSpPr>
          <p:spPr>
            <a:xfrm>
              <a:off x="7808138" y="563799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17E532B0-373D-DE20-E5E8-15760BECFFFA}"/>
                </a:ext>
              </a:extLst>
            </p:cNvPr>
            <p:cNvCxnSpPr>
              <a:cxnSpLocks/>
              <a:stCxn id="48" idx="1"/>
              <a:endCxn id="5" idx="1"/>
            </p:cNvCxnSpPr>
            <p:nvPr/>
          </p:nvCxnSpPr>
          <p:spPr>
            <a:xfrm rot="10800000">
              <a:off x="7246146" y="1619750"/>
              <a:ext cx="561993" cy="4186687"/>
            </a:xfrm>
            <a:prstGeom prst="bentConnector3">
              <a:avLst>
                <a:gd name="adj1" fmla="val 1406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208622BE-4B1B-6EB4-5378-1989A86F3411}"/>
                </a:ext>
              </a:extLst>
            </p:cNvPr>
            <p:cNvSpPr/>
            <p:nvPr/>
          </p:nvSpPr>
          <p:spPr>
            <a:xfrm>
              <a:off x="10294665" y="292818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종료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73E1C7-6BE6-D054-B10D-8964E287ED6A}"/>
                </a:ext>
              </a:extLst>
            </p:cNvPr>
            <p:cNvSpPr txBox="1"/>
            <p:nvPr/>
          </p:nvSpPr>
          <p:spPr>
            <a:xfrm>
              <a:off x="9815160" y="476009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5FB809B1-8EC8-DD16-F4BF-A6F083500F4E}"/>
                </a:ext>
              </a:extLst>
            </p:cNvPr>
            <p:cNvCxnSpPr>
              <a:cxnSpLocks/>
              <a:stCxn id="33" idx="3"/>
              <a:endCxn id="5" idx="1"/>
            </p:cNvCxnSpPr>
            <p:nvPr/>
          </p:nvCxnSpPr>
          <p:spPr>
            <a:xfrm flipH="1" flipV="1">
              <a:off x="7246145" y="1619749"/>
              <a:ext cx="2633946" cy="3371182"/>
            </a:xfrm>
            <a:prstGeom prst="bentConnector5">
              <a:avLst>
                <a:gd name="adj1" fmla="val -8679"/>
                <a:gd name="adj2" fmla="val -44547"/>
                <a:gd name="adj3" fmla="val 1086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순서도: 판단 4">
              <a:extLst>
                <a:ext uri="{FF2B5EF4-FFF2-40B4-BE49-F238E27FC236}">
                  <a16:creationId xmlns:a16="http://schemas.microsoft.com/office/drawing/2014/main" id="{2117AA57-4FA9-747D-5481-1B3BABF10ECC}"/>
                </a:ext>
              </a:extLst>
            </p:cNvPr>
            <p:cNvSpPr/>
            <p:nvPr/>
          </p:nvSpPr>
          <p:spPr>
            <a:xfrm>
              <a:off x="7246145" y="1276849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기둥 잔여시간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F69ADEE-3919-BA50-DA02-8D053DCED5B3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8563118" y="1962649"/>
              <a:ext cx="0" cy="188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BE794C93-4123-389D-0471-F4AA1DEF7605}"/>
                </a:ext>
              </a:extLst>
            </p:cNvPr>
            <p:cNvSpPr/>
            <p:nvPr/>
          </p:nvSpPr>
          <p:spPr>
            <a:xfrm>
              <a:off x="10294665" y="145130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801D87F-BD88-4807-D403-749C699C14F4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>
              <a:off x="9880091" y="1619749"/>
              <a:ext cx="4145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9B2D4B5-4363-AC90-4102-1BA72B1BD8DB}"/>
                </a:ext>
              </a:extLst>
            </p:cNvPr>
            <p:cNvCxnSpPr>
              <a:cxnSpLocks/>
              <a:stCxn id="20" idx="2"/>
              <a:endCxn id="54" idx="0"/>
            </p:cNvCxnSpPr>
            <p:nvPr/>
          </p:nvCxnSpPr>
          <p:spPr>
            <a:xfrm>
              <a:off x="11049645" y="1788191"/>
              <a:ext cx="0" cy="1139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4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6D6934-E85E-2B5C-F414-AFC939B5D152}"/>
              </a:ext>
            </a:extLst>
          </p:cNvPr>
          <p:cNvSpPr/>
          <p:nvPr/>
        </p:nvSpPr>
        <p:spPr>
          <a:xfrm>
            <a:off x="631657" y="920392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19BE00-3239-4EB8-CB52-5DF022DA3864}"/>
              </a:ext>
            </a:extLst>
          </p:cNvPr>
          <p:cNvSpPr/>
          <p:nvPr/>
        </p:nvSpPr>
        <p:spPr>
          <a:xfrm>
            <a:off x="1979063" y="920391"/>
            <a:ext cx="1923799" cy="2567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122939-A04C-BA57-C872-06932C9A9F3F}"/>
              </a:ext>
            </a:extLst>
          </p:cNvPr>
          <p:cNvSpPr/>
          <p:nvPr/>
        </p:nvSpPr>
        <p:spPr>
          <a:xfrm>
            <a:off x="1979063" y="3929599"/>
            <a:ext cx="2767974" cy="2200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9D0A96-3753-F3A1-C808-6C9EDC8048CA}"/>
              </a:ext>
            </a:extLst>
          </p:cNvPr>
          <p:cNvSpPr/>
          <p:nvPr/>
        </p:nvSpPr>
        <p:spPr>
          <a:xfrm>
            <a:off x="4747038" y="5029980"/>
            <a:ext cx="1826486" cy="838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0B3F0F-E612-1FF8-9AAC-0604C7FDEE8B}"/>
              </a:ext>
            </a:extLst>
          </p:cNvPr>
          <p:cNvSpPr/>
          <p:nvPr/>
        </p:nvSpPr>
        <p:spPr>
          <a:xfrm>
            <a:off x="2188661" y="3487950"/>
            <a:ext cx="778501" cy="441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E867A-E2C7-AFC1-106D-7652D2D5D777}"/>
              </a:ext>
            </a:extLst>
          </p:cNvPr>
          <p:cNvSpPr/>
          <p:nvPr/>
        </p:nvSpPr>
        <p:spPr>
          <a:xfrm>
            <a:off x="6562742" y="4333821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D7D2CB-F85A-EE96-335C-10E3727F6147}"/>
              </a:ext>
            </a:extLst>
          </p:cNvPr>
          <p:cNvSpPr/>
          <p:nvPr/>
        </p:nvSpPr>
        <p:spPr>
          <a:xfrm>
            <a:off x="824410" y="1193616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A5259-25EA-3C91-7956-3A18FDD66439}"/>
              </a:ext>
            </a:extLst>
          </p:cNvPr>
          <p:cNvSpPr/>
          <p:nvPr/>
        </p:nvSpPr>
        <p:spPr>
          <a:xfrm>
            <a:off x="2401151" y="180743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First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0D61BA-FDEA-1E0E-4B39-D5DDB7BAB3F8}"/>
              </a:ext>
            </a:extLst>
          </p:cNvPr>
          <p:cNvSpPr/>
          <p:nvPr/>
        </p:nvSpPr>
        <p:spPr>
          <a:xfrm>
            <a:off x="2871895" y="46893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RED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8656B-54DA-5588-1863-2446CB63F99F}"/>
              </a:ext>
            </a:extLst>
          </p:cNvPr>
          <p:cNvSpPr/>
          <p:nvPr/>
        </p:nvSpPr>
        <p:spPr>
          <a:xfrm>
            <a:off x="7475985" y="3255896"/>
            <a:ext cx="735285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02239F-4242-0735-E2D1-6CD41A68BCBE}"/>
              </a:ext>
            </a:extLst>
          </p:cNvPr>
          <p:cNvSpPr/>
          <p:nvPr/>
        </p:nvSpPr>
        <p:spPr>
          <a:xfrm>
            <a:off x="6562742" y="1459354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BFB25-AA52-16A2-C1EA-8ED5D2C2D2B1}"/>
              </a:ext>
            </a:extLst>
          </p:cNvPr>
          <p:cNvSpPr/>
          <p:nvPr/>
        </p:nvSpPr>
        <p:spPr>
          <a:xfrm>
            <a:off x="8378449" y="5029978"/>
            <a:ext cx="735285" cy="879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31F552-B932-3430-4A9D-29DE9AC2AE91}"/>
              </a:ext>
            </a:extLst>
          </p:cNvPr>
          <p:cNvSpPr/>
          <p:nvPr/>
        </p:nvSpPr>
        <p:spPr>
          <a:xfrm>
            <a:off x="9092172" y="4333820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FAA8CB-ED02-302F-76C8-476907460563}"/>
              </a:ext>
            </a:extLst>
          </p:cNvPr>
          <p:cNvSpPr/>
          <p:nvPr/>
        </p:nvSpPr>
        <p:spPr>
          <a:xfrm>
            <a:off x="7034062" y="486155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GREEN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F18B0B-F904-24FB-7B26-C41B0F33A2B0}"/>
              </a:ext>
            </a:extLst>
          </p:cNvPr>
          <p:cNvSpPr/>
          <p:nvPr/>
        </p:nvSpPr>
        <p:spPr>
          <a:xfrm>
            <a:off x="7012317" y="19870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WHITE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1E6DAB-F7D5-0DEB-59CF-1C766EC9DF23}"/>
              </a:ext>
            </a:extLst>
          </p:cNvPr>
          <p:cNvSpPr/>
          <p:nvPr/>
        </p:nvSpPr>
        <p:spPr>
          <a:xfrm>
            <a:off x="9535246" y="4913951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BLUE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C7DA5-3DB2-A078-BC78-C48A54A81FE1}"/>
              </a:ext>
            </a:extLst>
          </p:cNvPr>
          <p:cNvSpPr/>
          <p:nvPr/>
        </p:nvSpPr>
        <p:spPr>
          <a:xfrm>
            <a:off x="8378449" y="1796204"/>
            <a:ext cx="1602714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729233-4AEB-A54E-E1B9-5A4B6960E291}"/>
              </a:ext>
            </a:extLst>
          </p:cNvPr>
          <p:cNvSpPr/>
          <p:nvPr/>
        </p:nvSpPr>
        <p:spPr>
          <a:xfrm>
            <a:off x="8691145" y="201703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포탈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FBC91-D557-4F2B-A86B-4EC840951946}"/>
              </a:ext>
            </a:extLst>
          </p:cNvPr>
          <p:cNvSpPr txBox="1"/>
          <p:nvPr/>
        </p:nvSpPr>
        <p:spPr>
          <a:xfrm>
            <a:off x="122262" y="2346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8AE0B0-DC96-B7A9-72A0-5F3919BE0437}"/>
              </a:ext>
            </a:extLst>
          </p:cNvPr>
          <p:cNvCxnSpPr>
            <a:cxnSpLocks/>
          </p:cNvCxnSpPr>
          <p:nvPr/>
        </p:nvCxnSpPr>
        <p:spPr>
          <a:xfrm>
            <a:off x="1908347" y="1459354"/>
            <a:ext cx="734777" cy="160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7EDF01-CEAD-FE3F-9664-2890E6EFBF0C}"/>
              </a:ext>
            </a:extLst>
          </p:cNvPr>
          <p:cNvCxnSpPr>
            <a:cxnSpLocks/>
          </p:cNvCxnSpPr>
          <p:nvPr/>
        </p:nvCxnSpPr>
        <p:spPr>
          <a:xfrm>
            <a:off x="2595849" y="3242277"/>
            <a:ext cx="47275" cy="9329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5B5CE5F-7969-FC40-4D3F-0AAAC7942850}"/>
              </a:ext>
            </a:extLst>
          </p:cNvPr>
          <p:cNvCxnSpPr>
            <a:cxnSpLocks/>
          </p:cNvCxnSpPr>
          <p:nvPr/>
        </p:nvCxnSpPr>
        <p:spPr>
          <a:xfrm>
            <a:off x="4210139" y="5411878"/>
            <a:ext cx="24414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4DCE03-FE5B-0A1B-16D6-7B4A511EE43F}"/>
              </a:ext>
            </a:extLst>
          </p:cNvPr>
          <p:cNvCxnSpPr>
            <a:cxnSpLocks/>
          </p:cNvCxnSpPr>
          <p:nvPr/>
        </p:nvCxnSpPr>
        <p:spPr>
          <a:xfrm>
            <a:off x="7951377" y="5732720"/>
            <a:ext cx="14934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A6385B-F6B5-A1E0-7F46-866FA89C14D7}"/>
              </a:ext>
            </a:extLst>
          </p:cNvPr>
          <p:cNvCxnSpPr>
            <a:cxnSpLocks/>
          </p:cNvCxnSpPr>
          <p:nvPr/>
        </p:nvCxnSpPr>
        <p:spPr>
          <a:xfrm flipH="1">
            <a:off x="8104401" y="5152276"/>
            <a:ext cx="11734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58ABCE-550B-E3E5-220E-5482BCFD156C}"/>
              </a:ext>
            </a:extLst>
          </p:cNvPr>
          <p:cNvCxnSpPr>
            <a:cxnSpLocks/>
          </p:cNvCxnSpPr>
          <p:nvPr/>
        </p:nvCxnSpPr>
        <p:spPr>
          <a:xfrm flipV="1">
            <a:off x="7896057" y="3009341"/>
            <a:ext cx="55320" cy="1454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93DA41-84EC-AC5A-9FD6-3C4A1B245F7F}"/>
              </a:ext>
            </a:extLst>
          </p:cNvPr>
          <p:cNvCxnSpPr>
            <a:cxnSpLocks/>
          </p:cNvCxnSpPr>
          <p:nvPr/>
        </p:nvCxnSpPr>
        <p:spPr>
          <a:xfrm flipV="1">
            <a:off x="7997042" y="2509252"/>
            <a:ext cx="562470" cy="318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98EA78-38CB-04D3-F9B7-D6063ED0C334}"/>
              </a:ext>
            </a:extLst>
          </p:cNvPr>
          <p:cNvCxnSpPr>
            <a:cxnSpLocks/>
          </p:cNvCxnSpPr>
          <p:nvPr/>
        </p:nvCxnSpPr>
        <p:spPr>
          <a:xfrm flipH="1">
            <a:off x="7594140" y="3003588"/>
            <a:ext cx="59264" cy="166798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984D553-43E9-4594-E63B-BAF3A88DADE1}"/>
              </a:ext>
            </a:extLst>
          </p:cNvPr>
          <p:cNvCxnSpPr>
            <a:cxnSpLocks/>
          </p:cNvCxnSpPr>
          <p:nvPr/>
        </p:nvCxnSpPr>
        <p:spPr>
          <a:xfrm>
            <a:off x="7944689" y="5581541"/>
            <a:ext cx="1590557" cy="13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96E652-76EB-C6FA-D179-358C78035B7C}"/>
              </a:ext>
            </a:extLst>
          </p:cNvPr>
          <p:cNvCxnSpPr/>
          <p:nvPr/>
        </p:nvCxnSpPr>
        <p:spPr>
          <a:xfrm>
            <a:off x="1979063" y="848226"/>
            <a:ext cx="19237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843601-669A-F634-3BD8-D7D62DD8D0B5}"/>
              </a:ext>
            </a:extLst>
          </p:cNvPr>
          <p:cNvSpPr txBox="1"/>
          <p:nvPr/>
        </p:nvSpPr>
        <p:spPr>
          <a:xfrm rot="5400000">
            <a:off x="3907267" y="201950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150m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D4C93F-B2B1-7BA1-2C71-21EA65903B35}"/>
              </a:ext>
            </a:extLst>
          </p:cNvPr>
          <p:cNvCxnSpPr>
            <a:cxnSpLocks/>
          </p:cNvCxnSpPr>
          <p:nvPr/>
        </p:nvCxnSpPr>
        <p:spPr>
          <a:xfrm>
            <a:off x="4026437" y="941676"/>
            <a:ext cx="0" cy="248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95EA0E-B51A-E9E7-268F-E4F6C76E994A}"/>
              </a:ext>
            </a:extLst>
          </p:cNvPr>
          <p:cNvSpPr txBox="1"/>
          <p:nvPr/>
        </p:nvSpPr>
        <p:spPr>
          <a:xfrm>
            <a:off x="2643124" y="52546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72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6D6934-E85E-2B5C-F414-AFC939B5D152}"/>
              </a:ext>
            </a:extLst>
          </p:cNvPr>
          <p:cNvSpPr/>
          <p:nvPr/>
        </p:nvSpPr>
        <p:spPr>
          <a:xfrm>
            <a:off x="631657" y="920392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19BE00-3239-4EB8-CB52-5DF022DA3864}"/>
              </a:ext>
            </a:extLst>
          </p:cNvPr>
          <p:cNvSpPr/>
          <p:nvPr/>
        </p:nvSpPr>
        <p:spPr>
          <a:xfrm>
            <a:off x="1979063" y="920391"/>
            <a:ext cx="1923799" cy="2567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9D0A96-3753-F3A1-C808-6C9EDC8048CA}"/>
              </a:ext>
            </a:extLst>
          </p:cNvPr>
          <p:cNvSpPr/>
          <p:nvPr/>
        </p:nvSpPr>
        <p:spPr>
          <a:xfrm>
            <a:off x="1515292" y="4892512"/>
            <a:ext cx="8226804" cy="12378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0B3F0F-E612-1FF8-9AAC-0604C7FDEE8B}"/>
              </a:ext>
            </a:extLst>
          </p:cNvPr>
          <p:cNvSpPr/>
          <p:nvPr/>
        </p:nvSpPr>
        <p:spPr>
          <a:xfrm>
            <a:off x="2188661" y="3487950"/>
            <a:ext cx="778501" cy="1404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D7D2CB-F85A-EE96-335C-10E3727F6147}"/>
              </a:ext>
            </a:extLst>
          </p:cNvPr>
          <p:cNvSpPr/>
          <p:nvPr/>
        </p:nvSpPr>
        <p:spPr>
          <a:xfrm>
            <a:off x="824410" y="1193616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8656B-54DA-5588-1863-2446CB63F99F}"/>
              </a:ext>
            </a:extLst>
          </p:cNvPr>
          <p:cNvSpPr/>
          <p:nvPr/>
        </p:nvSpPr>
        <p:spPr>
          <a:xfrm>
            <a:off x="9006812" y="3854705"/>
            <a:ext cx="735285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02239F-4242-0735-E2D1-6CD41A68BCBE}"/>
              </a:ext>
            </a:extLst>
          </p:cNvPr>
          <p:cNvSpPr/>
          <p:nvPr/>
        </p:nvSpPr>
        <p:spPr>
          <a:xfrm>
            <a:off x="6411072" y="403249"/>
            <a:ext cx="3508983" cy="34514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C7DA5-3DB2-A078-BC78-C48A54A81FE1}"/>
              </a:ext>
            </a:extLst>
          </p:cNvPr>
          <p:cNvSpPr/>
          <p:nvPr/>
        </p:nvSpPr>
        <p:spPr>
          <a:xfrm>
            <a:off x="6419448" y="-674677"/>
            <a:ext cx="1602714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729233-4AEB-A54E-E1B9-5A4B6960E291}"/>
              </a:ext>
            </a:extLst>
          </p:cNvPr>
          <p:cNvSpPr/>
          <p:nvPr/>
        </p:nvSpPr>
        <p:spPr>
          <a:xfrm>
            <a:off x="6732144" y="-453851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포탈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FBC91-D557-4F2B-A86B-4EC840951946}"/>
              </a:ext>
            </a:extLst>
          </p:cNvPr>
          <p:cNvSpPr txBox="1"/>
          <p:nvPr/>
        </p:nvSpPr>
        <p:spPr>
          <a:xfrm>
            <a:off x="122262" y="2346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8AE0B0-DC96-B7A9-72A0-5F3919BE0437}"/>
              </a:ext>
            </a:extLst>
          </p:cNvPr>
          <p:cNvCxnSpPr>
            <a:cxnSpLocks/>
          </p:cNvCxnSpPr>
          <p:nvPr/>
        </p:nvCxnSpPr>
        <p:spPr>
          <a:xfrm>
            <a:off x="1908347" y="1459354"/>
            <a:ext cx="734777" cy="160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7EDF01-CEAD-FE3F-9664-2890E6EFBF0C}"/>
              </a:ext>
            </a:extLst>
          </p:cNvPr>
          <p:cNvCxnSpPr>
            <a:cxnSpLocks/>
          </p:cNvCxnSpPr>
          <p:nvPr/>
        </p:nvCxnSpPr>
        <p:spPr>
          <a:xfrm>
            <a:off x="2669299" y="1874803"/>
            <a:ext cx="45087" cy="3706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96E652-76EB-C6FA-D179-358C78035B7C}"/>
              </a:ext>
            </a:extLst>
          </p:cNvPr>
          <p:cNvCxnSpPr/>
          <p:nvPr/>
        </p:nvCxnSpPr>
        <p:spPr>
          <a:xfrm>
            <a:off x="1979063" y="848226"/>
            <a:ext cx="19237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843601-669A-F634-3BD8-D7D62DD8D0B5}"/>
              </a:ext>
            </a:extLst>
          </p:cNvPr>
          <p:cNvSpPr txBox="1"/>
          <p:nvPr/>
        </p:nvSpPr>
        <p:spPr>
          <a:xfrm rot="5400000">
            <a:off x="3907267" y="201950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150m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D4C93F-B2B1-7BA1-2C71-21EA65903B35}"/>
              </a:ext>
            </a:extLst>
          </p:cNvPr>
          <p:cNvCxnSpPr>
            <a:cxnSpLocks/>
          </p:cNvCxnSpPr>
          <p:nvPr/>
        </p:nvCxnSpPr>
        <p:spPr>
          <a:xfrm>
            <a:off x="4026437" y="941676"/>
            <a:ext cx="0" cy="2487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95EA0E-B51A-E9E7-268F-E4F6C76E994A}"/>
              </a:ext>
            </a:extLst>
          </p:cNvPr>
          <p:cNvSpPr txBox="1"/>
          <p:nvPr/>
        </p:nvSpPr>
        <p:spPr>
          <a:xfrm>
            <a:off x="2643124" y="52546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100m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9401C9-7C1F-75D8-67CF-F49A7A8967F6}"/>
              </a:ext>
            </a:extLst>
          </p:cNvPr>
          <p:cNvCxnSpPr>
            <a:cxnSpLocks/>
          </p:cNvCxnSpPr>
          <p:nvPr/>
        </p:nvCxnSpPr>
        <p:spPr>
          <a:xfrm>
            <a:off x="2737828" y="5562600"/>
            <a:ext cx="67163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CD1519-3AE9-D03F-29CA-9FF533D83220}"/>
              </a:ext>
            </a:extLst>
          </p:cNvPr>
          <p:cNvCxnSpPr>
            <a:cxnSpLocks/>
          </p:cNvCxnSpPr>
          <p:nvPr/>
        </p:nvCxnSpPr>
        <p:spPr>
          <a:xfrm flipV="1">
            <a:off x="9370373" y="2962613"/>
            <a:ext cx="18764" cy="2479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B4F15A7-F451-895B-114D-7AA1B8571CF2}"/>
              </a:ext>
            </a:extLst>
          </p:cNvPr>
          <p:cNvCxnSpPr>
            <a:cxnSpLocks/>
          </p:cNvCxnSpPr>
          <p:nvPr/>
        </p:nvCxnSpPr>
        <p:spPr>
          <a:xfrm flipH="1" flipV="1">
            <a:off x="7048500" y="525462"/>
            <a:ext cx="2402433" cy="2402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4FC970-DF09-59BC-C09E-1C93809EF33C}"/>
              </a:ext>
            </a:extLst>
          </p:cNvPr>
          <p:cNvSpPr/>
          <p:nvPr/>
        </p:nvSpPr>
        <p:spPr>
          <a:xfrm>
            <a:off x="2818149" y="109392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보통독성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82E32-F041-2C96-B4C4-CF52D90B5DDF}"/>
              </a:ext>
            </a:extLst>
          </p:cNvPr>
          <p:cNvSpPr/>
          <p:nvPr/>
        </p:nvSpPr>
        <p:spPr>
          <a:xfrm>
            <a:off x="5192737" y="517084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고독성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3462D3-0B83-98B6-04F6-3594EE4A2554}"/>
              </a:ext>
            </a:extLst>
          </p:cNvPr>
          <p:cNvSpPr/>
          <p:nvPr/>
        </p:nvSpPr>
        <p:spPr>
          <a:xfrm>
            <a:off x="6628015" y="2979563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맹독성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3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BBE432-2435-B80F-FCFA-1FB976C584B8}"/>
              </a:ext>
            </a:extLst>
          </p:cNvPr>
          <p:cNvSpPr txBox="1"/>
          <p:nvPr/>
        </p:nvSpPr>
        <p:spPr>
          <a:xfrm>
            <a:off x="122262" y="2346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71E8B4-6682-4870-367C-9F7B303A00E6}"/>
              </a:ext>
            </a:extLst>
          </p:cNvPr>
          <p:cNvGrpSpPr/>
          <p:nvPr/>
        </p:nvGrpSpPr>
        <p:grpSpPr>
          <a:xfrm>
            <a:off x="475083" y="1280150"/>
            <a:ext cx="9153552" cy="4896064"/>
            <a:chOff x="475083" y="1280150"/>
            <a:chExt cx="9153552" cy="48960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0DBDF3B-4328-72B3-FE07-ACE1883CB129}"/>
                </a:ext>
              </a:extLst>
            </p:cNvPr>
            <p:cNvSpPr/>
            <p:nvPr/>
          </p:nvSpPr>
          <p:spPr>
            <a:xfrm>
              <a:off x="475083" y="1280151"/>
              <a:ext cx="4045418" cy="4043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9596D5-2520-4A95-61D4-4057ACE84010}"/>
                </a:ext>
              </a:extLst>
            </p:cNvPr>
            <p:cNvSpPr/>
            <p:nvPr/>
          </p:nvSpPr>
          <p:spPr>
            <a:xfrm>
              <a:off x="1958822" y="2961467"/>
              <a:ext cx="961900" cy="681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7219EA-B741-E20D-8FA0-FFD9C4ED685B}"/>
                </a:ext>
              </a:extLst>
            </p:cNvPr>
            <p:cNvSpPr/>
            <p:nvPr/>
          </p:nvSpPr>
          <p:spPr>
            <a:xfrm>
              <a:off x="951152" y="5323970"/>
              <a:ext cx="1641107" cy="5602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43247C-7C54-D0BC-C0B8-888B5EFF2D66}"/>
                </a:ext>
              </a:extLst>
            </p:cNvPr>
            <p:cNvSpPr/>
            <p:nvPr/>
          </p:nvSpPr>
          <p:spPr>
            <a:xfrm>
              <a:off x="1258324" y="5456766"/>
              <a:ext cx="1026762" cy="294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8A393A2-D9BC-3A96-EB4C-1BA08D82A0E7}"/>
                </a:ext>
              </a:extLst>
            </p:cNvPr>
            <p:cNvSpPr/>
            <p:nvPr/>
          </p:nvSpPr>
          <p:spPr>
            <a:xfrm>
              <a:off x="4664078" y="1280150"/>
              <a:ext cx="2410490" cy="24095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203773D-3B93-094E-85A9-2F4033EF570E}"/>
                </a:ext>
              </a:extLst>
            </p:cNvPr>
            <p:cNvSpPr/>
            <p:nvPr/>
          </p:nvSpPr>
          <p:spPr>
            <a:xfrm>
              <a:off x="4664078" y="3766676"/>
              <a:ext cx="2410490" cy="24095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ACE978F-0B6C-BE7A-EE4A-0AEB28942669}"/>
                </a:ext>
              </a:extLst>
            </p:cNvPr>
            <p:cNvSpPr/>
            <p:nvPr/>
          </p:nvSpPr>
          <p:spPr>
            <a:xfrm>
              <a:off x="7218145" y="1280150"/>
              <a:ext cx="2410490" cy="24095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27D383-33F0-1384-F1CC-657C7A44ABBF}"/>
                </a:ext>
              </a:extLst>
            </p:cNvPr>
            <p:cNvSpPr/>
            <p:nvPr/>
          </p:nvSpPr>
          <p:spPr>
            <a:xfrm>
              <a:off x="7218145" y="3766676"/>
              <a:ext cx="2410490" cy="24095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99EB5E-3AFC-B7C0-CEB8-39701599E7DB}"/>
                </a:ext>
              </a:extLst>
            </p:cNvPr>
            <p:cNvSpPr/>
            <p:nvPr/>
          </p:nvSpPr>
          <p:spPr>
            <a:xfrm>
              <a:off x="5388373" y="2144325"/>
              <a:ext cx="961900" cy="681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해킹</a:t>
              </a:r>
              <a:r>
                <a:rPr lang="en-US" altLang="ko-KR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0</a:t>
              </a:r>
              <a:endPara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C33191-BBF6-98FD-DD70-A6537713E617}"/>
                </a:ext>
              </a:extLst>
            </p:cNvPr>
            <p:cNvSpPr/>
            <p:nvPr/>
          </p:nvSpPr>
          <p:spPr>
            <a:xfrm>
              <a:off x="5388373" y="4630851"/>
              <a:ext cx="961900" cy="681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해킹</a:t>
              </a:r>
              <a:r>
                <a:rPr lang="en-US" altLang="ko-KR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A20EAFF-CCBF-C9C3-0FDA-88708C82BFA9}"/>
                </a:ext>
              </a:extLst>
            </p:cNvPr>
            <p:cNvSpPr/>
            <p:nvPr/>
          </p:nvSpPr>
          <p:spPr>
            <a:xfrm>
              <a:off x="7942440" y="2144324"/>
              <a:ext cx="961900" cy="681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해킹</a:t>
              </a:r>
              <a:r>
                <a:rPr lang="en-US" altLang="ko-KR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FF7E40-8485-EF95-AC6D-A82228F45A3A}"/>
                </a:ext>
              </a:extLst>
            </p:cNvPr>
            <p:cNvSpPr/>
            <p:nvPr/>
          </p:nvSpPr>
          <p:spPr>
            <a:xfrm>
              <a:off x="7942440" y="4626534"/>
              <a:ext cx="961900" cy="681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해킹</a:t>
              </a:r>
              <a:r>
                <a:rPr lang="en-US" altLang="ko-KR" sz="1100" dirty="0">
                  <a:solidFill>
                    <a:schemeClr val="tx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62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70F56B-8939-D015-A7CC-A4B906D0B86C}"/>
              </a:ext>
            </a:extLst>
          </p:cNvPr>
          <p:cNvSpPr/>
          <p:nvPr/>
        </p:nvSpPr>
        <p:spPr>
          <a:xfrm>
            <a:off x="499310" y="2761223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789C7-9AE2-43A8-2120-810E66B3ECE2}"/>
              </a:ext>
            </a:extLst>
          </p:cNvPr>
          <p:cNvSpPr/>
          <p:nvPr/>
        </p:nvSpPr>
        <p:spPr>
          <a:xfrm>
            <a:off x="692063" y="303444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6D40-7B24-AA8C-B9F3-F4BA117EB820}"/>
              </a:ext>
            </a:extLst>
          </p:cNvPr>
          <p:cNvSpPr/>
          <p:nvPr/>
        </p:nvSpPr>
        <p:spPr>
          <a:xfrm>
            <a:off x="1884146" y="3094915"/>
            <a:ext cx="1641107" cy="560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BDF3B-4328-72B3-FE07-ACE1883CB129}"/>
              </a:ext>
            </a:extLst>
          </p:cNvPr>
          <p:cNvSpPr/>
          <p:nvPr/>
        </p:nvSpPr>
        <p:spPr>
          <a:xfrm>
            <a:off x="3487556" y="1262104"/>
            <a:ext cx="4045418" cy="4043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9596D5-2520-4A95-61D4-4057ACE84010}"/>
              </a:ext>
            </a:extLst>
          </p:cNvPr>
          <p:cNvSpPr/>
          <p:nvPr/>
        </p:nvSpPr>
        <p:spPr>
          <a:xfrm>
            <a:off x="4971295" y="294342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BE432-2435-B80F-FCFA-1FB976C584B8}"/>
              </a:ext>
            </a:extLst>
          </p:cNvPr>
          <p:cNvSpPr txBox="1"/>
          <p:nvPr/>
        </p:nvSpPr>
        <p:spPr>
          <a:xfrm>
            <a:off x="122262" y="2346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7219EA-B741-E20D-8FA0-FFD9C4ED685B}"/>
              </a:ext>
            </a:extLst>
          </p:cNvPr>
          <p:cNvSpPr/>
          <p:nvPr/>
        </p:nvSpPr>
        <p:spPr>
          <a:xfrm>
            <a:off x="4727630" y="701853"/>
            <a:ext cx="1641107" cy="560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43247C-7C54-D0BC-C0B8-888B5EFF2D66}"/>
              </a:ext>
            </a:extLst>
          </p:cNvPr>
          <p:cNvSpPr/>
          <p:nvPr/>
        </p:nvSpPr>
        <p:spPr>
          <a:xfrm>
            <a:off x="5034802" y="834649"/>
            <a:ext cx="1026762" cy="294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NEXT</a:t>
            </a:r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STAGE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84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5621BCD-3615-542B-F4F0-5CDEE5BBA8BA}"/>
              </a:ext>
            </a:extLst>
          </p:cNvPr>
          <p:cNvGrpSpPr/>
          <p:nvPr/>
        </p:nvGrpSpPr>
        <p:grpSpPr>
          <a:xfrm>
            <a:off x="272886" y="238098"/>
            <a:ext cx="4193005" cy="5781174"/>
            <a:chOff x="272886" y="238098"/>
            <a:chExt cx="4193005" cy="5781174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C355B58-1F3E-FE7A-0847-31F4338D7427}"/>
                </a:ext>
              </a:extLst>
            </p:cNvPr>
            <p:cNvSpPr/>
            <p:nvPr/>
          </p:nvSpPr>
          <p:spPr>
            <a:xfrm>
              <a:off x="272886" y="238098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폭발: 8pt 50">
              <a:extLst>
                <a:ext uri="{FF2B5EF4-FFF2-40B4-BE49-F238E27FC236}">
                  <a16:creationId xmlns:a16="http://schemas.microsoft.com/office/drawing/2014/main" id="{B71B76CB-CE5A-E7B5-36B9-841394A8A530}"/>
                </a:ext>
              </a:extLst>
            </p:cNvPr>
            <p:cNvSpPr/>
            <p:nvPr/>
          </p:nvSpPr>
          <p:spPr>
            <a:xfrm>
              <a:off x="1955402" y="431513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E9BCEC-A470-2668-B521-1AFC27C90894}"/>
                </a:ext>
              </a:extLst>
            </p:cNvPr>
            <p:cNvGrpSpPr/>
            <p:nvPr/>
          </p:nvGrpSpPr>
          <p:grpSpPr>
            <a:xfrm>
              <a:off x="2083816" y="1047367"/>
              <a:ext cx="531062" cy="691867"/>
              <a:chOff x="1865021" y="2124792"/>
              <a:chExt cx="631904" cy="823243"/>
            </a:xfrm>
          </p:grpSpPr>
          <p:sp>
            <p:nvSpPr>
              <p:cNvPr id="3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1C04715D-4288-90E9-7997-BA7A9F4A6C2B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10376-39FC-929A-4075-7688051A1BC1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7F7A15D-1FB3-1884-8F1B-5217AB86E2A6}"/>
                </a:ext>
              </a:extLst>
            </p:cNvPr>
            <p:cNvGrpSpPr/>
            <p:nvPr/>
          </p:nvGrpSpPr>
          <p:grpSpPr>
            <a:xfrm>
              <a:off x="692125" y="3209396"/>
              <a:ext cx="694421" cy="1108014"/>
              <a:chOff x="764582" y="2571750"/>
              <a:chExt cx="694421" cy="1108014"/>
            </a:xfrm>
          </p:grpSpPr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E42BF17A-C480-AEDF-F46C-DD9FF24DF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7" name="Google Shape;80;p14">
                <a:extLst>
                  <a:ext uri="{FF2B5EF4-FFF2-40B4-BE49-F238E27FC236}">
                    <a16:creationId xmlns:a16="http://schemas.microsoft.com/office/drawing/2014/main" id="{F38A667F-695A-636B-A6A2-386C79D31CFF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9AB26-E95B-9F93-C041-84A09A5B44C3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2B74BF-C4A6-4ACF-E6FD-EC8820D0A514}"/>
                </a:ext>
              </a:extLst>
            </p:cNvPr>
            <p:cNvGrpSpPr/>
            <p:nvPr/>
          </p:nvGrpSpPr>
          <p:grpSpPr>
            <a:xfrm>
              <a:off x="1988764" y="4594861"/>
              <a:ext cx="707245" cy="1108014"/>
              <a:chOff x="758170" y="2571750"/>
              <a:chExt cx="707245" cy="1108014"/>
            </a:xfrm>
          </p:grpSpPr>
          <p:pic>
            <p:nvPicPr>
              <p:cNvPr id="10" name="그래픽 9" descr="사용자 단색으로 채워진">
                <a:extLst>
                  <a:ext uri="{FF2B5EF4-FFF2-40B4-BE49-F238E27FC236}">
                    <a16:creationId xmlns:a16="http://schemas.microsoft.com/office/drawing/2014/main" id="{541EB1C7-EBEC-51BA-BC19-A1172ADCF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1" name="Google Shape;80;p14">
                <a:extLst>
                  <a:ext uri="{FF2B5EF4-FFF2-40B4-BE49-F238E27FC236}">
                    <a16:creationId xmlns:a16="http://schemas.microsoft.com/office/drawing/2014/main" id="{5E7ED806-14B2-C8B3-3EEF-93B16538F5B4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F01BED-BD1B-3C71-CA44-12690A3AEED5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3124089-C422-4E20-3C84-5CDCB648CBD0}"/>
                </a:ext>
              </a:extLst>
            </p:cNvPr>
            <p:cNvGrpSpPr/>
            <p:nvPr/>
          </p:nvGrpSpPr>
          <p:grpSpPr>
            <a:xfrm>
              <a:off x="3554141" y="1161080"/>
              <a:ext cx="707245" cy="1108014"/>
              <a:chOff x="758170" y="2571750"/>
              <a:chExt cx="707245" cy="1108014"/>
            </a:xfrm>
          </p:grpSpPr>
          <p:pic>
            <p:nvPicPr>
              <p:cNvPr id="14" name="그래픽 13" descr="사용자 단색으로 채워진">
                <a:extLst>
                  <a:ext uri="{FF2B5EF4-FFF2-40B4-BE49-F238E27FC236}">
                    <a16:creationId xmlns:a16="http://schemas.microsoft.com/office/drawing/2014/main" id="{C2FC3A2D-1312-47F5-866A-B0639BE37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5" name="Google Shape;80;p14">
                <a:extLst>
                  <a:ext uri="{FF2B5EF4-FFF2-40B4-BE49-F238E27FC236}">
                    <a16:creationId xmlns:a16="http://schemas.microsoft.com/office/drawing/2014/main" id="{E0A83601-1576-28C7-A8FE-66AD4DEB74E3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7BF56C-0E21-4710-1D07-3A3A7872CD82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FCB154-0BA5-241E-EF32-3DDB07FB6D27}"/>
                </a:ext>
              </a:extLst>
            </p:cNvPr>
            <p:cNvGrpSpPr/>
            <p:nvPr/>
          </p:nvGrpSpPr>
          <p:grpSpPr>
            <a:xfrm>
              <a:off x="980267" y="936568"/>
              <a:ext cx="712054" cy="1108014"/>
              <a:chOff x="755766" y="2571750"/>
              <a:chExt cx="712054" cy="1108014"/>
            </a:xfrm>
          </p:grpSpPr>
          <p:pic>
            <p:nvPicPr>
              <p:cNvPr id="18" name="그래픽 17" descr="사용자 단색으로 채워진">
                <a:extLst>
                  <a:ext uri="{FF2B5EF4-FFF2-40B4-BE49-F238E27FC236}">
                    <a16:creationId xmlns:a16="http://schemas.microsoft.com/office/drawing/2014/main" id="{970BF0BB-EDF5-E04E-9CA2-4C95B54A0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9" name="Google Shape;80;p14">
                <a:extLst>
                  <a:ext uri="{FF2B5EF4-FFF2-40B4-BE49-F238E27FC236}">
                    <a16:creationId xmlns:a16="http://schemas.microsoft.com/office/drawing/2014/main" id="{D57C4595-32D4-550F-F5D6-B8E75426D678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E4B87-2A05-E6BF-B238-AA8908D07F8A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23" name="Google Shape;80;p14">
              <a:extLst>
                <a:ext uri="{FF2B5EF4-FFF2-40B4-BE49-F238E27FC236}">
                  <a16:creationId xmlns:a16="http://schemas.microsoft.com/office/drawing/2014/main" id="{D8BD693A-A22D-0E33-B71C-6952538353B4}"/>
                </a:ext>
              </a:extLst>
            </p:cNvPr>
            <p:cNvSpPr/>
            <p:nvPr/>
          </p:nvSpPr>
          <p:spPr>
            <a:xfrm>
              <a:off x="2181888" y="654942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BE76D895-6ABC-7473-B08D-14208F938801}"/>
                </a:ext>
              </a:extLst>
            </p:cNvPr>
            <p:cNvSpPr/>
            <p:nvPr/>
          </p:nvSpPr>
          <p:spPr>
            <a:xfrm rot="1508083">
              <a:off x="1432325" y="1841876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9900D964-8011-F486-D74C-8167683C8C68}"/>
                </a:ext>
              </a:extLst>
            </p:cNvPr>
            <p:cNvSpPr/>
            <p:nvPr/>
          </p:nvSpPr>
          <p:spPr>
            <a:xfrm>
              <a:off x="2128822" y="2931456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62ABE66-52D7-B7DB-36AA-54198221E146}"/>
              </a:ext>
            </a:extLst>
          </p:cNvPr>
          <p:cNvGrpSpPr/>
          <p:nvPr/>
        </p:nvGrpSpPr>
        <p:grpSpPr>
          <a:xfrm>
            <a:off x="5273087" y="233037"/>
            <a:ext cx="4193005" cy="5781174"/>
            <a:chOff x="5273087" y="233037"/>
            <a:chExt cx="4193005" cy="578117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B55BD9D-0586-2859-449F-F760912C582A}"/>
                </a:ext>
              </a:extLst>
            </p:cNvPr>
            <p:cNvSpPr/>
            <p:nvPr/>
          </p:nvSpPr>
          <p:spPr>
            <a:xfrm>
              <a:off x="5273087" y="233037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폭발: 8pt 51">
              <a:extLst>
                <a:ext uri="{FF2B5EF4-FFF2-40B4-BE49-F238E27FC236}">
                  <a16:creationId xmlns:a16="http://schemas.microsoft.com/office/drawing/2014/main" id="{DC6B4177-2D8A-FFCF-0884-5C35817054D3}"/>
                </a:ext>
              </a:extLst>
            </p:cNvPr>
            <p:cNvSpPr/>
            <p:nvPr/>
          </p:nvSpPr>
          <p:spPr>
            <a:xfrm>
              <a:off x="6940302" y="456805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83AB69A-AB0B-9838-9FD2-4E0BA3004D6A}"/>
                </a:ext>
              </a:extLst>
            </p:cNvPr>
            <p:cNvGrpSpPr/>
            <p:nvPr/>
          </p:nvGrpSpPr>
          <p:grpSpPr>
            <a:xfrm>
              <a:off x="7044082" y="1057820"/>
              <a:ext cx="531062" cy="691867"/>
              <a:chOff x="1865021" y="2124792"/>
              <a:chExt cx="631904" cy="823243"/>
            </a:xfrm>
          </p:grpSpPr>
          <p:sp>
            <p:nvSpPr>
              <p:cNvPr id="29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3D9FB69C-E766-8E41-D655-66AC29B402F5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BD710F-8D91-5DB7-E310-C176E81FE496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DFDF190-316B-9B8A-96BD-36B3EAEECBA2}"/>
                </a:ext>
              </a:extLst>
            </p:cNvPr>
            <p:cNvGrpSpPr/>
            <p:nvPr/>
          </p:nvGrpSpPr>
          <p:grpSpPr>
            <a:xfrm>
              <a:off x="6181769" y="4542147"/>
              <a:ext cx="707245" cy="1108014"/>
              <a:chOff x="758170" y="2571750"/>
              <a:chExt cx="707245" cy="1108014"/>
            </a:xfrm>
          </p:grpSpPr>
          <p:pic>
            <p:nvPicPr>
              <p:cNvPr id="36" name="그래픽 35" descr="사용자 단색으로 채워진">
                <a:extLst>
                  <a:ext uri="{FF2B5EF4-FFF2-40B4-BE49-F238E27FC236}">
                    <a16:creationId xmlns:a16="http://schemas.microsoft.com/office/drawing/2014/main" id="{CCB5C4F9-0513-1EE2-F2EE-0E1FD41E6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7" name="Google Shape;80;p14">
                <a:extLst>
                  <a:ext uri="{FF2B5EF4-FFF2-40B4-BE49-F238E27FC236}">
                    <a16:creationId xmlns:a16="http://schemas.microsoft.com/office/drawing/2014/main" id="{9CDA36A5-17F5-7922-FC96-93F51B67186B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D64494-E30E-681A-07CB-273EE3019C29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ADF9B0E-E4BC-5A20-81AA-8145C6726F12}"/>
                </a:ext>
              </a:extLst>
            </p:cNvPr>
            <p:cNvGrpSpPr/>
            <p:nvPr/>
          </p:nvGrpSpPr>
          <p:grpSpPr>
            <a:xfrm>
              <a:off x="8514407" y="1171533"/>
              <a:ext cx="707245" cy="1108014"/>
              <a:chOff x="758170" y="2571750"/>
              <a:chExt cx="707245" cy="1108014"/>
            </a:xfrm>
          </p:grpSpPr>
          <p:pic>
            <p:nvPicPr>
              <p:cNvPr id="40" name="그래픽 39" descr="사용자 단색으로 채워진">
                <a:extLst>
                  <a:ext uri="{FF2B5EF4-FFF2-40B4-BE49-F238E27FC236}">
                    <a16:creationId xmlns:a16="http://schemas.microsoft.com/office/drawing/2014/main" id="{D554A386-8D97-59EC-A6DC-591BF0F8C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1" name="Google Shape;80;p14">
                <a:extLst>
                  <a:ext uri="{FF2B5EF4-FFF2-40B4-BE49-F238E27FC236}">
                    <a16:creationId xmlns:a16="http://schemas.microsoft.com/office/drawing/2014/main" id="{CE893569-7AFF-71D4-5C66-D8C5FBF59D2D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4D6E3D-2973-1426-2DE6-D5D4EDE88EBF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A2A55FA-0747-7225-9B15-30EFFD0553EB}"/>
                </a:ext>
              </a:extLst>
            </p:cNvPr>
            <p:cNvGrpSpPr/>
            <p:nvPr/>
          </p:nvGrpSpPr>
          <p:grpSpPr>
            <a:xfrm>
              <a:off x="5940533" y="947021"/>
              <a:ext cx="712054" cy="1108014"/>
              <a:chOff x="755766" y="2571750"/>
              <a:chExt cx="712054" cy="1108014"/>
            </a:xfrm>
          </p:grpSpPr>
          <p:pic>
            <p:nvPicPr>
              <p:cNvPr id="44" name="그래픽 43" descr="사용자 단색으로 채워진">
                <a:extLst>
                  <a:ext uri="{FF2B5EF4-FFF2-40B4-BE49-F238E27FC236}">
                    <a16:creationId xmlns:a16="http://schemas.microsoft.com/office/drawing/2014/main" id="{68CC8F3B-47BC-4E52-116B-4E4191C34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5" name="Google Shape;80;p14">
                <a:extLst>
                  <a:ext uri="{FF2B5EF4-FFF2-40B4-BE49-F238E27FC236}">
                    <a16:creationId xmlns:a16="http://schemas.microsoft.com/office/drawing/2014/main" id="{41CFF944-72B6-D15C-A8F5-F4D68C37D625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673135-31E1-9B77-0805-DFDC4F600269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47" name="Google Shape;80;p14">
              <a:extLst>
                <a:ext uri="{FF2B5EF4-FFF2-40B4-BE49-F238E27FC236}">
                  <a16:creationId xmlns:a16="http://schemas.microsoft.com/office/drawing/2014/main" id="{22F3858F-8A53-714D-804E-4013C3195CD9}"/>
                </a:ext>
              </a:extLst>
            </p:cNvPr>
            <p:cNvSpPr/>
            <p:nvPr/>
          </p:nvSpPr>
          <p:spPr>
            <a:xfrm>
              <a:off x="7142154" y="665395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화살표: 아래쪽 47">
              <a:extLst>
                <a:ext uri="{FF2B5EF4-FFF2-40B4-BE49-F238E27FC236}">
                  <a16:creationId xmlns:a16="http://schemas.microsoft.com/office/drawing/2014/main" id="{4F4E534D-B3F1-5D53-240E-1D349CC562B8}"/>
                </a:ext>
              </a:extLst>
            </p:cNvPr>
            <p:cNvSpPr/>
            <p:nvPr/>
          </p:nvSpPr>
          <p:spPr>
            <a:xfrm>
              <a:off x="6911599" y="1941813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CE984879-B346-2BF8-1AC3-7E841E70E652}"/>
                </a:ext>
              </a:extLst>
            </p:cNvPr>
            <p:cNvSpPr/>
            <p:nvPr/>
          </p:nvSpPr>
          <p:spPr>
            <a:xfrm>
              <a:off x="7089088" y="2941909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0B5690-1F72-DA80-606A-C27078139C04}"/>
                </a:ext>
              </a:extLst>
            </p:cNvPr>
            <p:cNvGrpSpPr/>
            <p:nvPr/>
          </p:nvGrpSpPr>
          <p:grpSpPr>
            <a:xfrm>
              <a:off x="6951925" y="3374143"/>
              <a:ext cx="694421" cy="1108014"/>
              <a:chOff x="764582" y="2571750"/>
              <a:chExt cx="694421" cy="1108014"/>
            </a:xfrm>
          </p:grpSpPr>
          <p:pic>
            <p:nvPicPr>
              <p:cNvPr id="32" name="그래픽 31" descr="사용자 단색으로 채워진">
                <a:extLst>
                  <a:ext uri="{FF2B5EF4-FFF2-40B4-BE49-F238E27FC236}">
                    <a16:creationId xmlns:a16="http://schemas.microsoft.com/office/drawing/2014/main" id="{BE494869-096B-0486-F76D-DD78A654C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3" name="Google Shape;80;p14">
                <a:extLst>
                  <a:ext uri="{FF2B5EF4-FFF2-40B4-BE49-F238E27FC236}">
                    <a16:creationId xmlns:a16="http://schemas.microsoft.com/office/drawing/2014/main" id="{8075569D-F645-D05A-93D0-422FCB9C056C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AB9A08-BE87-2277-4F96-167CBDC413AE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530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5621BCD-3615-542B-F4F0-5CDEE5BBA8BA}"/>
              </a:ext>
            </a:extLst>
          </p:cNvPr>
          <p:cNvGrpSpPr/>
          <p:nvPr/>
        </p:nvGrpSpPr>
        <p:grpSpPr>
          <a:xfrm>
            <a:off x="272886" y="238098"/>
            <a:ext cx="4193005" cy="5781174"/>
            <a:chOff x="272886" y="238098"/>
            <a:chExt cx="4193005" cy="5781174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C355B58-1F3E-FE7A-0847-31F4338D7427}"/>
                </a:ext>
              </a:extLst>
            </p:cNvPr>
            <p:cNvSpPr/>
            <p:nvPr/>
          </p:nvSpPr>
          <p:spPr>
            <a:xfrm>
              <a:off x="272886" y="238098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E9BCEC-A470-2668-B521-1AFC27C90894}"/>
                </a:ext>
              </a:extLst>
            </p:cNvPr>
            <p:cNvGrpSpPr/>
            <p:nvPr/>
          </p:nvGrpSpPr>
          <p:grpSpPr>
            <a:xfrm>
              <a:off x="2083816" y="1047367"/>
              <a:ext cx="531062" cy="691867"/>
              <a:chOff x="1865021" y="2124792"/>
              <a:chExt cx="631904" cy="823243"/>
            </a:xfrm>
          </p:grpSpPr>
          <p:sp>
            <p:nvSpPr>
              <p:cNvPr id="3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1C04715D-4288-90E9-7997-BA7A9F4A6C2B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10376-39FC-929A-4075-7688051A1BC1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7F7A15D-1FB3-1884-8F1B-5217AB86E2A6}"/>
                </a:ext>
              </a:extLst>
            </p:cNvPr>
            <p:cNvGrpSpPr/>
            <p:nvPr/>
          </p:nvGrpSpPr>
          <p:grpSpPr>
            <a:xfrm>
              <a:off x="692125" y="3479334"/>
              <a:ext cx="694421" cy="838076"/>
              <a:chOff x="764582" y="2841688"/>
              <a:chExt cx="694421" cy="838076"/>
            </a:xfrm>
          </p:grpSpPr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E42BF17A-C480-AEDF-F46C-DD9FF24DF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9AB26-E95B-9F93-C041-84A09A5B44C3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2B74BF-C4A6-4ACF-E6FD-EC8820D0A514}"/>
                </a:ext>
              </a:extLst>
            </p:cNvPr>
            <p:cNvGrpSpPr/>
            <p:nvPr/>
          </p:nvGrpSpPr>
          <p:grpSpPr>
            <a:xfrm>
              <a:off x="1988764" y="4864799"/>
              <a:ext cx="707245" cy="838076"/>
              <a:chOff x="758170" y="2841688"/>
              <a:chExt cx="707245" cy="838076"/>
            </a:xfrm>
          </p:grpSpPr>
          <p:pic>
            <p:nvPicPr>
              <p:cNvPr id="10" name="그래픽 9" descr="사용자 단색으로 채워진">
                <a:extLst>
                  <a:ext uri="{FF2B5EF4-FFF2-40B4-BE49-F238E27FC236}">
                    <a16:creationId xmlns:a16="http://schemas.microsoft.com/office/drawing/2014/main" id="{541EB1C7-EBEC-51BA-BC19-A1172ADCF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F01BED-BD1B-3C71-CA44-12690A3AEED5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3124089-C422-4E20-3C84-5CDCB648CBD0}"/>
                </a:ext>
              </a:extLst>
            </p:cNvPr>
            <p:cNvGrpSpPr/>
            <p:nvPr/>
          </p:nvGrpSpPr>
          <p:grpSpPr>
            <a:xfrm>
              <a:off x="3554141" y="1431018"/>
              <a:ext cx="707245" cy="838076"/>
              <a:chOff x="758170" y="2841688"/>
              <a:chExt cx="707245" cy="838076"/>
            </a:xfrm>
          </p:grpSpPr>
          <p:pic>
            <p:nvPicPr>
              <p:cNvPr id="14" name="그래픽 13" descr="사용자 단색으로 채워진">
                <a:extLst>
                  <a:ext uri="{FF2B5EF4-FFF2-40B4-BE49-F238E27FC236}">
                    <a16:creationId xmlns:a16="http://schemas.microsoft.com/office/drawing/2014/main" id="{C2FC3A2D-1312-47F5-866A-B0639BE37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7BF56C-0E21-4710-1D07-3A3A7872CD82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FCB154-0BA5-241E-EF32-3DDB07FB6D27}"/>
                </a:ext>
              </a:extLst>
            </p:cNvPr>
            <p:cNvGrpSpPr/>
            <p:nvPr/>
          </p:nvGrpSpPr>
          <p:grpSpPr>
            <a:xfrm>
              <a:off x="980267" y="1206506"/>
              <a:ext cx="712054" cy="838076"/>
              <a:chOff x="755766" y="2841688"/>
              <a:chExt cx="712054" cy="838076"/>
            </a:xfrm>
          </p:grpSpPr>
          <p:pic>
            <p:nvPicPr>
              <p:cNvPr id="18" name="그래픽 17" descr="사용자 단색으로 채워진">
                <a:extLst>
                  <a:ext uri="{FF2B5EF4-FFF2-40B4-BE49-F238E27FC236}">
                    <a16:creationId xmlns:a16="http://schemas.microsoft.com/office/drawing/2014/main" id="{970BF0BB-EDF5-E04E-9CA2-4C95B54A0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E4B87-2A05-E6BF-B238-AA8908D07F8A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BE76D895-6ABC-7473-B08D-14208F938801}"/>
                </a:ext>
              </a:extLst>
            </p:cNvPr>
            <p:cNvSpPr/>
            <p:nvPr/>
          </p:nvSpPr>
          <p:spPr>
            <a:xfrm rot="565828">
              <a:off x="1265559" y="1937585"/>
              <a:ext cx="1771673" cy="2534043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95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14EA221F-8FE4-7B1C-7CDF-36D3CFCF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1812"/>
              </p:ext>
            </p:extLst>
          </p:nvPr>
        </p:nvGraphicFramePr>
        <p:xfrm>
          <a:off x="7338843" y="2193235"/>
          <a:ext cx="4415184" cy="13919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868673">
                  <a:extLst>
                    <a:ext uri="{9D8B030D-6E8A-4147-A177-3AD203B41FA5}">
                      <a16:colId xmlns:a16="http://schemas.microsoft.com/office/drawing/2014/main" val="795161235"/>
                    </a:ext>
                  </a:extLst>
                </a:gridCol>
                <a:gridCol w="1923771">
                  <a:extLst>
                    <a:ext uri="{9D8B030D-6E8A-4147-A177-3AD203B41FA5}">
                      <a16:colId xmlns:a16="http://schemas.microsoft.com/office/drawing/2014/main" val="3671662175"/>
                    </a:ext>
                  </a:extLst>
                </a:gridCol>
                <a:gridCol w="1622740">
                  <a:extLst>
                    <a:ext uri="{9D8B030D-6E8A-4147-A177-3AD203B41FA5}">
                      <a16:colId xmlns:a16="http://schemas.microsoft.com/office/drawing/2014/main" val="313380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각성단계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보편적 유저 스트레스 강화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스피드런</a:t>
                      </a:r>
                      <a:r>
                        <a:rPr lang="ko-KR" altLang="en-US" sz="1100" dirty="0"/>
                        <a:t> 유저의 마지노선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공격 빈도 증가 </a:t>
                      </a:r>
                      <a:r>
                        <a:rPr lang="en-US" altLang="ko-KR" sz="1100" dirty="0"/>
                        <a:t>( 20% </a:t>
                      </a:r>
                      <a:r>
                        <a:rPr lang="ko-KR" altLang="en-US" sz="1100" dirty="0"/>
                        <a:t>정도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분노 이펙트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클리어 가능성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그로기 상태에 빠지는 강한 공격 패턴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37068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085DA5-7CC5-5744-94F5-228703F5411E}"/>
              </a:ext>
            </a:extLst>
          </p:cNvPr>
          <p:cNvGrpSpPr/>
          <p:nvPr/>
        </p:nvGrpSpPr>
        <p:grpSpPr>
          <a:xfrm>
            <a:off x="7338843" y="4061227"/>
            <a:ext cx="4556848" cy="2279674"/>
            <a:chOff x="1667640" y="1761974"/>
            <a:chExt cx="4556848" cy="22796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C24C532-89C9-2C99-7AB0-FE682AC51EC2}"/>
                </a:ext>
              </a:extLst>
            </p:cNvPr>
            <p:cNvSpPr/>
            <p:nvPr/>
          </p:nvSpPr>
          <p:spPr>
            <a:xfrm>
              <a:off x="1752068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스폰구역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F55CB9C-71C6-2CEF-13A6-B8150443D9BE}"/>
                </a:ext>
              </a:extLst>
            </p:cNvPr>
            <p:cNvSpPr/>
            <p:nvPr/>
          </p:nvSpPr>
          <p:spPr>
            <a:xfrm>
              <a:off x="3320914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일반몬스터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BD73EF1-DC11-07B5-8AD6-B4491B5F5CE2}"/>
                </a:ext>
              </a:extLst>
            </p:cNvPr>
            <p:cNvSpPr/>
            <p:nvPr/>
          </p:nvSpPr>
          <p:spPr>
            <a:xfrm>
              <a:off x="4889759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257A0E-2A5F-AA1C-2CB6-DBFFF0DE6AFA}"/>
                </a:ext>
              </a:extLst>
            </p:cNvPr>
            <p:cNvSpPr txBox="1"/>
            <p:nvPr/>
          </p:nvSpPr>
          <p:spPr>
            <a:xfrm>
              <a:off x="1667640" y="1761974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지형 기본 구성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411E05D-C064-D073-2AFB-6B6DCB0CA564}"/>
                </a:ext>
              </a:extLst>
            </p:cNvPr>
            <p:cNvSpPr/>
            <p:nvPr/>
          </p:nvSpPr>
          <p:spPr>
            <a:xfrm>
              <a:off x="3117717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43E51047-D8E9-F4DA-9754-FB569A2BA9D8}"/>
                </a:ext>
              </a:extLst>
            </p:cNvPr>
            <p:cNvSpPr/>
            <p:nvPr/>
          </p:nvSpPr>
          <p:spPr>
            <a:xfrm>
              <a:off x="4686563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말풍선: 사각형 42">
              <a:extLst>
                <a:ext uri="{FF2B5EF4-FFF2-40B4-BE49-F238E27FC236}">
                  <a16:creationId xmlns:a16="http://schemas.microsoft.com/office/drawing/2014/main" id="{8272A661-0FD6-A683-E611-D3151DA3B348}"/>
                </a:ext>
              </a:extLst>
            </p:cNvPr>
            <p:cNvSpPr/>
            <p:nvPr/>
          </p:nvSpPr>
          <p:spPr>
            <a:xfrm>
              <a:off x="2093843" y="3429000"/>
              <a:ext cx="1510748" cy="612648"/>
            </a:xfrm>
            <a:prstGeom prst="wedgeRectCallout">
              <a:avLst>
                <a:gd name="adj1" fmla="val 23523"/>
                <a:gd name="adj2" fmla="val -12028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같은 공간 내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몬스터 이동 제한</a:t>
              </a: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031C6C29-EA39-93C1-5848-975A45FDCF78}"/>
                </a:ext>
              </a:extLst>
            </p:cNvPr>
            <p:cNvSpPr/>
            <p:nvPr/>
          </p:nvSpPr>
          <p:spPr>
            <a:xfrm>
              <a:off x="4356197" y="3429000"/>
              <a:ext cx="1510748" cy="612648"/>
            </a:xfrm>
            <a:prstGeom prst="wedgeRectCallout">
              <a:avLst>
                <a:gd name="adj1" fmla="val -22530"/>
                <a:gd name="adj2" fmla="val -11703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포탈 등 별도의 지형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03C8C96-2175-46B6-1417-0CC255A6F30D}"/>
              </a:ext>
            </a:extLst>
          </p:cNvPr>
          <p:cNvSpPr/>
          <p:nvPr/>
        </p:nvSpPr>
        <p:spPr>
          <a:xfrm>
            <a:off x="7540329" y="148829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B12308-A51C-F21A-0FF1-90884226594C}"/>
              </a:ext>
            </a:extLst>
          </p:cNvPr>
          <p:cNvSpPr/>
          <p:nvPr/>
        </p:nvSpPr>
        <p:spPr>
          <a:xfrm>
            <a:off x="7540329" y="1100888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665CB6-31E8-EFBF-08A9-4D3A27517340}"/>
              </a:ext>
            </a:extLst>
          </p:cNvPr>
          <p:cNvGrpSpPr/>
          <p:nvPr/>
        </p:nvGrpSpPr>
        <p:grpSpPr>
          <a:xfrm>
            <a:off x="766877" y="487469"/>
            <a:ext cx="5329123" cy="4231511"/>
            <a:chOff x="1746563" y="1288658"/>
            <a:chExt cx="5329123" cy="423151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AE20303-0709-1FFE-0FA1-322775D1EC2D}"/>
                </a:ext>
              </a:extLst>
            </p:cNvPr>
            <p:cNvCxnSpPr/>
            <p:nvPr/>
          </p:nvCxnSpPr>
          <p:spPr>
            <a:xfrm>
              <a:off x="5804777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14B23AE-187E-BD46-7E44-975C41372CDD}"/>
                </a:ext>
              </a:extLst>
            </p:cNvPr>
            <p:cNvSpPr/>
            <p:nvPr/>
          </p:nvSpPr>
          <p:spPr>
            <a:xfrm>
              <a:off x="1752068" y="231300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F6928E2-26ED-F016-DE05-E40B7E340638}"/>
                </a:ext>
              </a:extLst>
            </p:cNvPr>
            <p:cNvSpPr/>
            <p:nvPr/>
          </p:nvSpPr>
          <p:spPr>
            <a:xfrm>
              <a:off x="1746563" y="391121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874CF0A-215A-E8DD-DD58-85269429CF5F}"/>
                </a:ext>
              </a:extLst>
            </p:cNvPr>
            <p:cNvCxnSpPr/>
            <p:nvPr/>
          </p:nvCxnSpPr>
          <p:spPr>
            <a:xfrm>
              <a:off x="4412975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0A990A0-43B9-4047-941D-797823849EDB}"/>
                </a:ext>
              </a:extLst>
            </p:cNvPr>
            <p:cNvSpPr/>
            <p:nvPr/>
          </p:nvSpPr>
          <p:spPr>
            <a:xfrm>
              <a:off x="3193775" y="2193235"/>
              <a:ext cx="1149626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최상위권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324DE0-41BC-207A-6242-C7FBA89C08A1}"/>
                </a:ext>
              </a:extLst>
            </p:cNvPr>
            <p:cNvSpPr txBox="1"/>
            <p:nvPr/>
          </p:nvSpPr>
          <p:spPr>
            <a:xfrm>
              <a:off x="3915692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0CA95FB-72A6-EA82-3EAA-79016C4D2778}"/>
                </a:ext>
              </a:extLst>
            </p:cNvPr>
            <p:cNvSpPr/>
            <p:nvPr/>
          </p:nvSpPr>
          <p:spPr>
            <a:xfrm>
              <a:off x="3193775" y="2522236"/>
              <a:ext cx="2715074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중위권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67F4F5-B54B-4185-3D37-0E40B565697F}"/>
                </a:ext>
              </a:extLst>
            </p:cNvPr>
            <p:cNvSpPr txBox="1"/>
            <p:nvPr/>
          </p:nvSpPr>
          <p:spPr>
            <a:xfrm>
              <a:off x="5284255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DE9F679-C0A7-841A-5BE3-6085F9DB861D}"/>
                </a:ext>
              </a:extLst>
            </p:cNvPr>
            <p:cNvSpPr/>
            <p:nvPr/>
          </p:nvSpPr>
          <p:spPr>
            <a:xfrm>
              <a:off x="3193773" y="2851237"/>
              <a:ext cx="388190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하위권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85C92A-146A-7987-9D09-5779EF8FB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2975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456980-E6F5-2217-0E1B-9D70E6CE2DA8}"/>
                </a:ext>
              </a:extLst>
            </p:cNvPr>
            <p:cNvSpPr txBox="1"/>
            <p:nvPr/>
          </p:nvSpPr>
          <p:spPr>
            <a:xfrm>
              <a:off x="3915692" y="515083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BD3E67-BAAA-BD7B-D325-8910AA0F077B}"/>
                </a:ext>
              </a:extLst>
            </p:cNvPr>
            <p:cNvCxnSpPr>
              <a:cxnSpLocks/>
            </p:cNvCxnSpPr>
            <p:nvPr/>
          </p:nvCxnSpPr>
          <p:spPr>
            <a:xfrm>
              <a:off x="5804777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75B502-DF19-A844-82DA-4C2AB9662E57}"/>
                </a:ext>
              </a:extLst>
            </p:cNvPr>
            <p:cNvSpPr txBox="1"/>
            <p:nvPr/>
          </p:nvSpPr>
          <p:spPr>
            <a:xfrm>
              <a:off x="5297877" y="5150837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2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8333EBD-7CFC-817B-7FD8-F3FF861DDE8E}"/>
                </a:ext>
              </a:extLst>
            </p:cNvPr>
            <p:cNvSpPr/>
            <p:nvPr/>
          </p:nvSpPr>
          <p:spPr>
            <a:xfrm>
              <a:off x="3193774" y="3732425"/>
              <a:ext cx="1106720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75879C-4C64-B347-FC56-8D306BEF54BB}"/>
                </a:ext>
              </a:extLst>
            </p:cNvPr>
            <p:cNvSpPr/>
            <p:nvPr/>
          </p:nvSpPr>
          <p:spPr>
            <a:xfrm>
              <a:off x="452545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분노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강하고 빠른 공격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B7F134B-86EA-C425-9813-F693DC4807BE}"/>
                </a:ext>
              </a:extLst>
            </p:cNvPr>
            <p:cNvSpPr/>
            <p:nvPr/>
          </p:nvSpPr>
          <p:spPr>
            <a:xfrm>
              <a:off x="590884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빈약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 후 그로기 상태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B11060-6AAC-0C67-0549-94F3F39932EC}"/>
                </a:ext>
              </a:extLst>
            </p:cNvPr>
            <p:cNvSpPr txBox="1"/>
            <p:nvPr/>
          </p:nvSpPr>
          <p:spPr>
            <a:xfrm>
              <a:off x="1746563" y="1288658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패턴 기본 구성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045305-6E56-39F8-DC0D-2519E0F8A1FA}"/>
                </a:ext>
              </a:extLst>
            </p:cNvPr>
            <p:cNvSpPr txBox="1"/>
            <p:nvPr/>
          </p:nvSpPr>
          <p:spPr>
            <a:xfrm>
              <a:off x="4402254" y="3847839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B44720-5163-EED2-D468-184057BEFA68}"/>
                </a:ext>
              </a:extLst>
            </p:cNvPr>
            <p:cNvSpPr txBox="1"/>
            <p:nvPr/>
          </p:nvSpPr>
          <p:spPr>
            <a:xfrm>
              <a:off x="5762310" y="3830395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52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B55BD9D-0586-2859-449F-F760912C582A}"/>
              </a:ext>
            </a:extLst>
          </p:cNvPr>
          <p:cNvSpPr/>
          <p:nvPr/>
        </p:nvSpPr>
        <p:spPr>
          <a:xfrm>
            <a:off x="349904" y="233037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FDF190-316B-9B8A-96BD-36B3EAEECBA2}"/>
              </a:ext>
            </a:extLst>
          </p:cNvPr>
          <p:cNvGrpSpPr/>
          <p:nvPr/>
        </p:nvGrpSpPr>
        <p:grpSpPr>
          <a:xfrm>
            <a:off x="1258586" y="4542147"/>
            <a:ext cx="707245" cy="1108014"/>
            <a:chOff x="758170" y="2571750"/>
            <a:chExt cx="707245" cy="1108014"/>
          </a:xfrm>
        </p:grpSpPr>
        <p:pic>
          <p:nvPicPr>
            <p:cNvPr id="36" name="그래픽 35" descr="사용자 단색으로 채워진">
              <a:extLst>
                <a:ext uri="{FF2B5EF4-FFF2-40B4-BE49-F238E27FC236}">
                  <a16:creationId xmlns:a16="http://schemas.microsoft.com/office/drawing/2014/main" id="{CCB5C4F9-0513-1EE2-F2EE-0E1FD41E6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7" name="Google Shape;80;p14">
              <a:extLst>
                <a:ext uri="{FF2B5EF4-FFF2-40B4-BE49-F238E27FC236}">
                  <a16:creationId xmlns:a16="http://schemas.microsoft.com/office/drawing/2014/main" id="{9CDA36A5-17F5-7922-FC96-93F51B67186B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FF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D64494-E30E-681A-07CB-273EE3019C29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DF9B0E-E4BC-5A20-81AA-8145C6726F12}"/>
              </a:ext>
            </a:extLst>
          </p:cNvPr>
          <p:cNvGrpSpPr/>
          <p:nvPr/>
        </p:nvGrpSpPr>
        <p:grpSpPr>
          <a:xfrm>
            <a:off x="3591224" y="1171533"/>
            <a:ext cx="707245" cy="1108014"/>
            <a:chOff x="758170" y="2571750"/>
            <a:chExt cx="707245" cy="1108014"/>
          </a:xfrm>
        </p:grpSpPr>
        <p:pic>
          <p:nvPicPr>
            <p:cNvPr id="40" name="그래픽 39" descr="사용자 단색으로 채워진">
              <a:extLst>
                <a:ext uri="{FF2B5EF4-FFF2-40B4-BE49-F238E27FC236}">
                  <a16:creationId xmlns:a16="http://schemas.microsoft.com/office/drawing/2014/main" id="{D554A386-8D97-59EC-A6DC-591BF0F8C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1" name="Google Shape;80;p14">
              <a:extLst>
                <a:ext uri="{FF2B5EF4-FFF2-40B4-BE49-F238E27FC236}">
                  <a16:creationId xmlns:a16="http://schemas.microsoft.com/office/drawing/2014/main" id="{CE893569-7AFF-71D4-5C66-D8C5FBF59D2D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00B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4D6E3D-2973-1426-2DE6-D5D4EDE88EBF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USER3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2A55FA-0747-7225-9B15-30EFFD0553EB}"/>
              </a:ext>
            </a:extLst>
          </p:cNvPr>
          <p:cNvGrpSpPr/>
          <p:nvPr/>
        </p:nvGrpSpPr>
        <p:grpSpPr>
          <a:xfrm>
            <a:off x="1017350" y="947021"/>
            <a:ext cx="712054" cy="1108014"/>
            <a:chOff x="755766" y="2571750"/>
            <a:chExt cx="712054" cy="1108014"/>
          </a:xfrm>
        </p:grpSpPr>
        <p:pic>
          <p:nvPicPr>
            <p:cNvPr id="44" name="그래픽 43" descr="사용자 단색으로 채워진">
              <a:extLst>
                <a:ext uri="{FF2B5EF4-FFF2-40B4-BE49-F238E27FC236}">
                  <a16:creationId xmlns:a16="http://schemas.microsoft.com/office/drawing/2014/main" id="{68CC8F3B-47BC-4E52-116B-4E4191C3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5" name="Google Shape;80;p14">
              <a:extLst>
                <a:ext uri="{FF2B5EF4-FFF2-40B4-BE49-F238E27FC236}">
                  <a16:creationId xmlns:a16="http://schemas.microsoft.com/office/drawing/2014/main" id="{41CFF944-72B6-D15C-A8F5-F4D68C37D625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673135-31E1-9B77-0805-DFDC4F600269}"/>
                </a:ext>
              </a:extLst>
            </p:cNvPr>
            <p:cNvSpPr txBox="1"/>
            <p:nvPr/>
          </p:nvSpPr>
          <p:spPr>
            <a:xfrm>
              <a:off x="755766" y="337198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USER4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F4E534D-B3F1-5D53-240E-1D349CC562B8}"/>
              </a:ext>
            </a:extLst>
          </p:cNvPr>
          <p:cNvSpPr/>
          <p:nvPr/>
        </p:nvSpPr>
        <p:spPr>
          <a:xfrm>
            <a:off x="1988416" y="2941909"/>
            <a:ext cx="775074" cy="891096"/>
          </a:xfrm>
          <a:prstGeom prst="downArrow">
            <a:avLst/>
          </a:prstGeom>
          <a:pattFill prst="wdUpDiag">
            <a:fgClr>
              <a:srgbClr val="FF0000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원통형 48">
            <a:extLst>
              <a:ext uri="{FF2B5EF4-FFF2-40B4-BE49-F238E27FC236}">
                <a16:creationId xmlns:a16="http://schemas.microsoft.com/office/drawing/2014/main" id="{CE984879-B346-2BF8-1AC3-7E841E70E652}"/>
              </a:ext>
            </a:extLst>
          </p:cNvPr>
          <p:cNvSpPr/>
          <p:nvPr/>
        </p:nvSpPr>
        <p:spPr>
          <a:xfrm>
            <a:off x="2165905" y="2941909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00B5690-1F72-DA80-606A-C27078139C04}"/>
              </a:ext>
            </a:extLst>
          </p:cNvPr>
          <p:cNvGrpSpPr/>
          <p:nvPr/>
        </p:nvGrpSpPr>
        <p:grpSpPr>
          <a:xfrm>
            <a:off x="2028742" y="3374143"/>
            <a:ext cx="694421" cy="1108014"/>
            <a:chOff x="764582" y="2571750"/>
            <a:chExt cx="694421" cy="1108014"/>
          </a:xfrm>
        </p:grpSpPr>
        <p:pic>
          <p:nvPicPr>
            <p:cNvPr id="32" name="그래픽 31" descr="사용자 단색으로 채워진">
              <a:extLst>
                <a:ext uri="{FF2B5EF4-FFF2-40B4-BE49-F238E27FC236}">
                  <a16:creationId xmlns:a16="http://schemas.microsoft.com/office/drawing/2014/main" id="{BE494869-096B-0486-F76D-DD78A654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3" name="Google Shape;80;p14">
              <a:extLst>
                <a:ext uri="{FF2B5EF4-FFF2-40B4-BE49-F238E27FC236}">
                  <a16:creationId xmlns:a16="http://schemas.microsoft.com/office/drawing/2014/main" id="{8075569D-F645-D05A-93D0-422FCB9C056C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AB9A08-BE87-2277-4F96-167CBDC413AE}"/>
                </a:ext>
              </a:extLst>
            </p:cNvPr>
            <p:cNvSpPr txBox="1"/>
            <p:nvPr/>
          </p:nvSpPr>
          <p:spPr>
            <a:xfrm>
              <a:off x="764582" y="3371987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3AB69A-AB0B-9838-9FD2-4E0BA3004D6A}"/>
              </a:ext>
            </a:extLst>
          </p:cNvPr>
          <p:cNvGrpSpPr/>
          <p:nvPr/>
        </p:nvGrpSpPr>
        <p:grpSpPr>
          <a:xfrm>
            <a:off x="2110421" y="2254600"/>
            <a:ext cx="531062" cy="691867"/>
            <a:chOff x="1865021" y="2124792"/>
            <a:chExt cx="631904" cy="823243"/>
          </a:xfrm>
        </p:grpSpPr>
        <p:sp>
          <p:nvSpPr>
            <p:cNvPr id="29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3D9FB69C-E766-8E41-D655-66AC29B402F5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BD710F-8D91-5DB7-E310-C176E81FE49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52" name="폭발: 8pt 51">
            <a:extLst>
              <a:ext uri="{FF2B5EF4-FFF2-40B4-BE49-F238E27FC236}">
                <a16:creationId xmlns:a16="http://schemas.microsoft.com/office/drawing/2014/main" id="{DC6B4177-2D8A-FFCF-0884-5C35817054D3}"/>
              </a:ext>
            </a:extLst>
          </p:cNvPr>
          <p:cNvSpPr/>
          <p:nvPr/>
        </p:nvSpPr>
        <p:spPr>
          <a:xfrm>
            <a:off x="1943915" y="271337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32284E4-66CD-680F-D4A3-01C5B5804859}"/>
              </a:ext>
            </a:extLst>
          </p:cNvPr>
          <p:cNvCxnSpPr/>
          <p:nvPr/>
        </p:nvCxnSpPr>
        <p:spPr>
          <a:xfrm flipH="1">
            <a:off x="2424952" y="2041095"/>
            <a:ext cx="97727" cy="228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A71EC04-0BF7-ABFF-2238-9F9CF8901313}"/>
              </a:ext>
            </a:extLst>
          </p:cNvPr>
          <p:cNvSpPr/>
          <p:nvPr/>
        </p:nvSpPr>
        <p:spPr>
          <a:xfrm>
            <a:off x="5241051" y="209771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2F56E230-D2D3-20A2-76DD-3A5558A78250}"/>
              </a:ext>
            </a:extLst>
          </p:cNvPr>
          <p:cNvSpPr/>
          <p:nvPr/>
        </p:nvSpPr>
        <p:spPr>
          <a:xfrm>
            <a:off x="6023685" y="4022243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BBC1B264-8D20-4D66-2EED-C17EAF8FA40E}"/>
              </a:ext>
            </a:extLst>
          </p:cNvPr>
          <p:cNvSpPr/>
          <p:nvPr/>
        </p:nvSpPr>
        <p:spPr>
          <a:xfrm>
            <a:off x="8170537" y="2817136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F95D0131-8714-9E6F-8AC1-4359C8102FB0}"/>
              </a:ext>
            </a:extLst>
          </p:cNvPr>
          <p:cNvSpPr/>
          <p:nvPr/>
        </p:nvSpPr>
        <p:spPr>
          <a:xfrm>
            <a:off x="5810120" y="1946428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2258337-7E40-F35C-AB33-8676F768A6F5}"/>
              </a:ext>
            </a:extLst>
          </p:cNvPr>
          <p:cNvGrpSpPr/>
          <p:nvPr/>
        </p:nvGrpSpPr>
        <p:grpSpPr>
          <a:xfrm>
            <a:off x="2319468" y="879080"/>
            <a:ext cx="914400" cy="1269514"/>
            <a:chOff x="2319468" y="879080"/>
            <a:chExt cx="914400" cy="1269514"/>
          </a:xfrm>
        </p:grpSpPr>
        <p:pic>
          <p:nvPicPr>
            <p:cNvPr id="22" name="그래픽 21" descr="단색으로 채워진 어지러운 얼굴 단색으로 채워진">
              <a:extLst>
                <a:ext uri="{FF2B5EF4-FFF2-40B4-BE49-F238E27FC236}">
                  <a16:creationId xmlns:a16="http://schemas.microsoft.com/office/drawing/2014/main" id="{FA6D0B43-D5EB-2118-933D-2AAC1B75F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9468" y="1234194"/>
              <a:ext cx="914400" cy="914400"/>
            </a:xfrm>
            <a:prstGeom prst="rect">
              <a:avLst/>
            </a:prstGeom>
          </p:spPr>
        </p:pic>
        <p:pic>
          <p:nvPicPr>
            <p:cNvPr id="61" name="그래픽 60" descr="어지러움 윤곽선">
              <a:extLst>
                <a:ext uri="{FF2B5EF4-FFF2-40B4-BE49-F238E27FC236}">
                  <a16:creationId xmlns:a16="http://schemas.microsoft.com/office/drawing/2014/main" id="{F381D2FA-E51E-1C97-179A-39BBD5A61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9468" y="87908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F5458FB-D7BA-17DF-3CBA-7827B239A235}"/>
              </a:ext>
            </a:extLst>
          </p:cNvPr>
          <p:cNvGrpSpPr/>
          <p:nvPr/>
        </p:nvGrpSpPr>
        <p:grpSpPr>
          <a:xfrm>
            <a:off x="6275257" y="1809428"/>
            <a:ext cx="531062" cy="691867"/>
            <a:chOff x="1865021" y="2124792"/>
            <a:chExt cx="631904" cy="823243"/>
          </a:xfrm>
        </p:grpSpPr>
        <p:sp>
          <p:nvSpPr>
            <p:cNvPr id="64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8D5EB8E3-6691-6A0D-ECD9-9751CD07333B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9DA8FF-BC79-1913-E64A-5D2C8BAECEF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66" name="폭발: 8pt 65">
            <a:extLst>
              <a:ext uri="{FF2B5EF4-FFF2-40B4-BE49-F238E27FC236}">
                <a16:creationId xmlns:a16="http://schemas.microsoft.com/office/drawing/2014/main" id="{A8BF7B18-CA05-E7C0-F373-16A615FAC53D}"/>
              </a:ext>
            </a:extLst>
          </p:cNvPr>
          <p:cNvSpPr/>
          <p:nvPr/>
        </p:nvSpPr>
        <p:spPr>
          <a:xfrm>
            <a:off x="5768431" y="169139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폭발: 8pt 66">
            <a:extLst>
              <a:ext uri="{FF2B5EF4-FFF2-40B4-BE49-F238E27FC236}">
                <a16:creationId xmlns:a16="http://schemas.microsoft.com/office/drawing/2014/main" id="{1D390427-CB90-ADBC-F8B8-E047E25ABFAA}"/>
              </a:ext>
            </a:extLst>
          </p:cNvPr>
          <p:cNvSpPr/>
          <p:nvPr/>
        </p:nvSpPr>
        <p:spPr>
          <a:xfrm>
            <a:off x="7903065" y="2817136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8" name="폭발: 8pt 67">
            <a:extLst>
              <a:ext uri="{FF2B5EF4-FFF2-40B4-BE49-F238E27FC236}">
                <a16:creationId xmlns:a16="http://schemas.microsoft.com/office/drawing/2014/main" id="{23CA76BB-8EB5-6DD7-89F1-57D2727D9355}"/>
              </a:ext>
            </a:extLst>
          </p:cNvPr>
          <p:cNvSpPr/>
          <p:nvPr/>
        </p:nvSpPr>
        <p:spPr>
          <a:xfrm>
            <a:off x="5969778" y="3891785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89B8-38A5-F962-6C3F-865222F43EF5}"/>
              </a:ext>
            </a:extLst>
          </p:cNvPr>
          <p:cNvSpPr txBox="1"/>
          <p:nvPr/>
        </p:nvSpPr>
        <p:spPr>
          <a:xfrm>
            <a:off x="6846207" y="2817136"/>
            <a:ext cx="982692" cy="40862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CLEAR!</a:t>
            </a:r>
            <a:endParaRPr lang="ko-KR" altLang="en-US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2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911970-E969-E99F-0BDC-F98037F5A47C}"/>
              </a:ext>
            </a:extLst>
          </p:cNvPr>
          <p:cNvSpPr/>
          <p:nvPr/>
        </p:nvSpPr>
        <p:spPr>
          <a:xfrm>
            <a:off x="697703" y="475981"/>
            <a:ext cx="5908370" cy="5906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016A0-CFE2-1E7E-220B-1FA66AD5AF18}"/>
              </a:ext>
            </a:extLst>
          </p:cNvPr>
          <p:cNvSpPr/>
          <p:nvPr/>
        </p:nvSpPr>
        <p:spPr>
          <a:xfrm>
            <a:off x="850103" y="628381"/>
            <a:ext cx="5653333" cy="5623129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A5A5A5"/>
            </a:bgClr>
          </a:patt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21DD-6B56-4220-08BD-FACA76DB07AA}"/>
              </a:ext>
            </a:extLst>
          </p:cNvPr>
          <p:cNvSpPr/>
          <p:nvPr/>
        </p:nvSpPr>
        <p:spPr>
          <a:xfrm>
            <a:off x="2828192" y="2620650"/>
            <a:ext cx="1647391" cy="1638590"/>
          </a:xfrm>
          <a:prstGeom prst="rect">
            <a:avLst/>
          </a:prstGeom>
          <a:solidFill>
            <a:srgbClr val="A5A5A5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39739-914E-47B4-B700-48517D33B41F}"/>
              </a:ext>
            </a:extLst>
          </p:cNvPr>
          <p:cNvSpPr txBox="1"/>
          <p:nvPr/>
        </p:nvSpPr>
        <p:spPr>
          <a:xfrm>
            <a:off x="1169351" y="895739"/>
            <a:ext cx="2507418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몬스터 생성 가능 구역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77E92-EF4A-9CA4-A8DB-2A8545B3D5E7}"/>
              </a:ext>
            </a:extLst>
          </p:cNvPr>
          <p:cNvSpPr txBox="1"/>
          <p:nvPr/>
        </p:nvSpPr>
        <p:spPr>
          <a:xfrm>
            <a:off x="3081894" y="3244334"/>
            <a:ext cx="1189749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힌트 구역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324531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75ADA5-CA88-BB96-4EE4-F22EEA2EF4A6}"/>
              </a:ext>
            </a:extLst>
          </p:cNvPr>
          <p:cNvGrpSpPr/>
          <p:nvPr/>
        </p:nvGrpSpPr>
        <p:grpSpPr>
          <a:xfrm>
            <a:off x="8024325" y="1577873"/>
            <a:ext cx="2756689" cy="2269137"/>
            <a:chOff x="8024325" y="2326553"/>
            <a:chExt cx="2756689" cy="226913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403682-BC19-AD3C-5478-9E2AB5E68D67}"/>
                </a:ext>
              </a:extLst>
            </p:cNvPr>
            <p:cNvSpPr/>
            <p:nvPr/>
          </p:nvSpPr>
          <p:spPr>
            <a:xfrm>
              <a:off x="8952214" y="2326553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E76BD8-C663-3E43-AC9B-E9DF2815E7C7}"/>
                </a:ext>
              </a:extLst>
            </p:cNvPr>
            <p:cNvSpPr/>
            <p:nvPr/>
          </p:nvSpPr>
          <p:spPr>
            <a:xfrm>
              <a:off x="9866614" y="3673211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83D15B3-DF84-E8A3-B0FD-E52355143381}"/>
                </a:ext>
              </a:extLst>
            </p:cNvPr>
            <p:cNvSpPr/>
            <p:nvPr/>
          </p:nvSpPr>
          <p:spPr>
            <a:xfrm>
              <a:off x="8024325" y="3681290"/>
              <a:ext cx="914400" cy="914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F8138-0668-BF7D-EFCA-8FC574F32278}"/>
              </a:ext>
            </a:extLst>
          </p:cNvPr>
          <p:cNvCxnSpPr/>
          <p:nvPr/>
        </p:nvCxnSpPr>
        <p:spPr>
          <a:xfrm flipV="1">
            <a:off x="9423918" y="2262057"/>
            <a:ext cx="0" cy="6624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D0F60B-434C-6E2E-FC8B-3E5FA6CB3C7A}"/>
              </a:ext>
            </a:extLst>
          </p:cNvPr>
          <p:cNvCxnSpPr>
            <a:cxnSpLocks/>
          </p:cNvCxnSpPr>
          <p:nvPr/>
        </p:nvCxnSpPr>
        <p:spPr>
          <a:xfrm flipV="1">
            <a:off x="9423918" y="2642179"/>
            <a:ext cx="899896" cy="2823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6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46449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D8BAC6D0-B2E2-B89B-D3DF-0B338E67F308}"/>
              </a:ext>
            </a:extLst>
          </p:cNvPr>
          <p:cNvSpPr/>
          <p:nvPr/>
        </p:nvSpPr>
        <p:spPr>
          <a:xfrm rot="5400000" flipH="1">
            <a:off x="1003546" y="697006"/>
            <a:ext cx="3774699" cy="3849386"/>
          </a:xfrm>
          <a:prstGeom prst="bent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403682-BC19-AD3C-5478-9E2AB5E68D67}"/>
              </a:ext>
            </a:extLst>
          </p:cNvPr>
          <p:cNvSpPr/>
          <p:nvPr/>
        </p:nvSpPr>
        <p:spPr>
          <a:xfrm>
            <a:off x="909226" y="373837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76BD8-C663-3E43-AC9B-E9DF2815E7C7}"/>
              </a:ext>
            </a:extLst>
          </p:cNvPr>
          <p:cNvSpPr/>
          <p:nvPr/>
        </p:nvSpPr>
        <p:spPr>
          <a:xfrm>
            <a:off x="3958163" y="734351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3D15B3-DF84-E8A3-B0FD-E52355143381}"/>
              </a:ext>
            </a:extLst>
          </p:cNvPr>
          <p:cNvSpPr/>
          <p:nvPr/>
        </p:nvSpPr>
        <p:spPr>
          <a:xfrm>
            <a:off x="909226" y="734351"/>
            <a:ext cx="914400" cy="9144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00B3DB2-3072-BEE8-5F5F-89665B9A4123}"/>
              </a:ext>
            </a:extLst>
          </p:cNvPr>
          <p:cNvGrpSpPr/>
          <p:nvPr/>
        </p:nvGrpSpPr>
        <p:grpSpPr>
          <a:xfrm>
            <a:off x="5874589" y="844114"/>
            <a:ext cx="4985000" cy="3602700"/>
            <a:chOff x="5874589" y="844114"/>
            <a:chExt cx="4985000" cy="3602700"/>
          </a:xfrm>
        </p:grpSpPr>
        <p:sp>
          <p:nvSpPr>
            <p:cNvPr id="23" name="Google Shape;60;p2">
              <a:extLst>
                <a:ext uri="{FF2B5EF4-FFF2-40B4-BE49-F238E27FC236}">
                  <a16:creationId xmlns:a16="http://schemas.microsoft.com/office/drawing/2014/main" id="{94903CCA-26FA-57AA-BECD-6EC772BB0C89}"/>
                </a:ext>
              </a:extLst>
            </p:cNvPr>
            <p:cNvSpPr/>
            <p:nvPr/>
          </p:nvSpPr>
          <p:spPr>
            <a:xfrm>
              <a:off x="9329944" y="1132114"/>
              <a:ext cx="1529645" cy="1529645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Google Shape;72;p2">
              <a:extLst>
                <a:ext uri="{FF2B5EF4-FFF2-40B4-BE49-F238E27FC236}">
                  <a16:creationId xmlns:a16="http://schemas.microsoft.com/office/drawing/2014/main" id="{506D8A09-D169-71A2-757F-DF231EFD40D5}"/>
                </a:ext>
              </a:extLst>
            </p:cNvPr>
            <p:cNvSpPr/>
            <p:nvPr/>
          </p:nvSpPr>
          <p:spPr>
            <a:xfrm>
              <a:off x="9796579" y="1506299"/>
              <a:ext cx="261600" cy="26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8FFE10E-5989-929A-737A-9399A5810D79}"/>
                </a:ext>
              </a:extLst>
            </p:cNvPr>
            <p:cNvGrpSpPr/>
            <p:nvPr/>
          </p:nvGrpSpPr>
          <p:grpSpPr>
            <a:xfrm>
              <a:off x="5874589" y="844114"/>
              <a:ext cx="3314700" cy="3602700"/>
              <a:chOff x="196600" y="626400"/>
              <a:chExt cx="3314700" cy="3602700"/>
            </a:xfrm>
          </p:grpSpPr>
          <p:sp>
            <p:nvSpPr>
              <p:cNvPr id="4" name="Google Shape;60;p2">
                <a:extLst>
                  <a:ext uri="{FF2B5EF4-FFF2-40B4-BE49-F238E27FC236}">
                    <a16:creationId xmlns:a16="http://schemas.microsoft.com/office/drawing/2014/main" id="{479C8666-60F6-2616-F347-2D93C08D2987}"/>
                  </a:ext>
                </a:extLst>
              </p:cNvPr>
              <p:cNvSpPr/>
              <p:nvPr/>
            </p:nvSpPr>
            <p:spPr>
              <a:xfrm>
                <a:off x="196600" y="914400"/>
                <a:ext cx="3314700" cy="3314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62;p2">
                <a:extLst>
                  <a:ext uri="{FF2B5EF4-FFF2-40B4-BE49-F238E27FC236}">
                    <a16:creationId xmlns:a16="http://schemas.microsoft.com/office/drawing/2014/main" id="{F0605A70-5660-53F4-AD32-399E3F144EFB}"/>
                  </a:ext>
                </a:extLst>
              </p:cNvPr>
              <p:cNvSpPr/>
              <p:nvPr/>
            </p:nvSpPr>
            <p:spPr>
              <a:xfrm>
                <a:off x="1522450" y="951000"/>
                <a:ext cx="663000" cy="663000"/>
              </a:xfrm>
              <a:prstGeom prst="ellipse">
                <a:avLst/>
              </a:prstGeom>
              <a:solidFill>
                <a:srgbClr val="E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ko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보스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63;p2">
                <a:extLst>
                  <a:ext uri="{FF2B5EF4-FFF2-40B4-BE49-F238E27FC236}">
                    <a16:creationId xmlns:a16="http://schemas.microsoft.com/office/drawing/2014/main" id="{087E323C-1CCE-03D4-AEB0-5C6C7DE36E18}"/>
                  </a:ext>
                </a:extLst>
              </p:cNvPr>
              <p:cNvSpPr txBox="1"/>
              <p:nvPr/>
            </p:nvSpPr>
            <p:spPr>
              <a:xfrm>
                <a:off x="196600" y="914400"/>
                <a:ext cx="822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보스방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64;p2">
                <a:extLst>
                  <a:ext uri="{FF2B5EF4-FFF2-40B4-BE49-F238E27FC236}">
                    <a16:creationId xmlns:a16="http://schemas.microsoft.com/office/drawing/2014/main" id="{B59D107F-7CD3-306B-7138-CC5670380E13}"/>
                  </a:ext>
                </a:extLst>
              </p:cNvPr>
              <p:cNvSpPr/>
              <p:nvPr/>
            </p:nvSpPr>
            <p:spPr>
              <a:xfrm>
                <a:off x="196600" y="3780900"/>
                <a:ext cx="3314700" cy="448200"/>
              </a:xfrm>
              <a:prstGeom prst="rect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안전구역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65;p2">
                <a:extLst>
                  <a:ext uri="{FF2B5EF4-FFF2-40B4-BE49-F238E27FC236}">
                    <a16:creationId xmlns:a16="http://schemas.microsoft.com/office/drawing/2014/main" id="{41A61D42-E3C5-1378-7478-5D50D310DE5F}"/>
                  </a:ext>
                </a:extLst>
              </p:cNvPr>
              <p:cNvSpPr/>
              <p:nvPr/>
            </p:nvSpPr>
            <p:spPr>
              <a:xfrm>
                <a:off x="1364800" y="1773925"/>
                <a:ext cx="978300" cy="4002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"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장애물</a:t>
                </a: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66;p2">
                <a:extLst>
                  <a:ext uri="{FF2B5EF4-FFF2-40B4-BE49-F238E27FC236}">
                    <a16:creationId xmlns:a16="http://schemas.microsoft.com/office/drawing/2014/main" id="{982337FB-AB91-20E8-47F9-E6994B46420D}"/>
                  </a:ext>
                </a:extLst>
              </p:cNvPr>
              <p:cNvSpPr/>
              <p:nvPr/>
            </p:nvSpPr>
            <p:spPr>
              <a:xfrm>
                <a:off x="278200" y="2392675"/>
                <a:ext cx="978300" cy="4002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"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장애물</a:t>
                </a: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67;p2">
                <a:extLst>
                  <a:ext uri="{FF2B5EF4-FFF2-40B4-BE49-F238E27FC236}">
                    <a16:creationId xmlns:a16="http://schemas.microsoft.com/office/drawing/2014/main" id="{23084D14-F231-F5FB-FC05-1C82FC23B9DB}"/>
                  </a:ext>
                </a:extLst>
              </p:cNvPr>
              <p:cNvSpPr/>
              <p:nvPr/>
            </p:nvSpPr>
            <p:spPr>
              <a:xfrm>
                <a:off x="645475" y="3086788"/>
                <a:ext cx="978300" cy="4002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"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장애물</a:t>
                </a: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68;p2">
                <a:extLst>
                  <a:ext uri="{FF2B5EF4-FFF2-40B4-BE49-F238E27FC236}">
                    <a16:creationId xmlns:a16="http://schemas.microsoft.com/office/drawing/2014/main" id="{57117A5B-AEF2-BB48-638D-8BF0AB56EF33}"/>
                  </a:ext>
                </a:extLst>
              </p:cNvPr>
              <p:cNvSpPr/>
              <p:nvPr/>
            </p:nvSpPr>
            <p:spPr>
              <a:xfrm>
                <a:off x="1785425" y="3273575"/>
                <a:ext cx="978300" cy="4002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"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장애물</a:t>
                </a: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69;p2">
                <a:extLst>
                  <a:ext uri="{FF2B5EF4-FFF2-40B4-BE49-F238E27FC236}">
                    <a16:creationId xmlns:a16="http://schemas.microsoft.com/office/drawing/2014/main" id="{322A0110-2FCA-5620-C170-A581A45C5BA1}"/>
                  </a:ext>
                </a:extLst>
              </p:cNvPr>
              <p:cNvSpPr/>
              <p:nvPr/>
            </p:nvSpPr>
            <p:spPr>
              <a:xfrm>
                <a:off x="2139000" y="2304288"/>
                <a:ext cx="978300" cy="4002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ko"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장애물</a:t>
                </a: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71;p2">
                <a:extLst>
                  <a:ext uri="{FF2B5EF4-FFF2-40B4-BE49-F238E27FC236}">
                    <a16:creationId xmlns:a16="http://schemas.microsoft.com/office/drawing/2014/main" id="{B7FE8538-1CAA-F4DA-16F0-6751F4B75FA9}"/>
                  </a:ext>
                </a:extLst>
              </p:cNvPr>
              <p:cNvSpPr/>
              <p:nvPr/>
            </p:nvSpPr>
            <p:spPr>
              <a:xfrm>
                <a:off x="937250" y="1314600"/>
                <a:ext cx="261600" cy="26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73;p2">
                <a:extLst>
                  <a:ext uri="{FF2B5EF4-FFF2-40B4-BE49-F238E27FC236}">
                    <a16:creationId xmlns:a16="http://schemas.microsoft.com/office/drawing/2014/main" id="{B5BB280C-C1F1-A85E-F9D5-64B09AA0A220}"/>
                  </a:ext>
                </a:extLst>
              </p:cNvPr>
              <p:cNvSpPr/>
              <p:nvPr/>
            </p:nvSpPr>
            <p:spPr>
              <a:xfrm>
                <a:off x="2185450" y="1473625"/>
                <a:ext cx="261600" cy="26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74;p2">
                <a:extLst>
                  <a:ext uri="{FF2B5EF4-FFF2-40B4-BE49-F238E27FC236}">
                    <a16:creationId xmlns:a16="http://schemas.microsoft.com/office/drawing/2014/main" id="{EDF97A0C-45DE-2680-263D-75CD17CCACE1}"/>
                  </a:ext>
                </a:extLst>
              </p:cNvPr>
              <p:cNvSpPr/>
              <p:nvPr/>
            </p:nvSpPr>
            <p:spPr>
              <a:xfrm>
                <a:off x="2569450" y="1352400"/>
                <a:ext cx="261600" cy="26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" name="Google Shape;75;p2">
                <a:extLst>
                  <a:ext uri="{FF2B5EF4-FFF2-40B4-BE49-F238E27FC236}">
                    <a16:creationId xmlns:a16="http://schemas.microsoft.com/office/drawing/2014/main" id="{3E4323A4-9564-53AA-0DDC-9B8555DC9B70}"/>
                  </a:ext>
                </a:extLst>
              </p:cNvPr>
              <p:cNvCxnSpPr>
                <a:stCxn id="20" idx="7"/>
              </p:cNvCxnSpPr>
              <p:nvPr/>
            </p:nvCxnSpPr>
            <p:spPr>
              <a:xfrm rot="10800000" flipH="1">
                <a:off x="2792740" y="850410"/>
                <a:ext cx="179100" cy="54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" name="Google Shape;76;p2">
                <a:extLst>
                  <a:ext uri="{FF2B5EF4-FFF2-40B4-BE49-F238E27FC236}">
                    <a16:creationId xmlns:a16="http://schemas.microsoft.com/office/drawing/2014/main" id="{BA85F101-A2B6-EE04-B7DD-2DE5F67AE842}"/>
                  </a:ext>
                </a:extLst>
              </p:cNvPr>
              <p:cNvSpPr txBox="1"/>
              <p:nvPr/>
            </p:nvSpPr>
            <p:spPr>
              <a:xfrm>
                <a:off x="2807200" y="626400"/>
                <a:ext cx="5670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" sz="7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플레이어</a:t>
                </a:r>
                <a:endParaRPr sz="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09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14EA221F-8FE4-7B1C-7CDF-36D3CFCF2DE5}"/>
              </a:ext>
            </a:extLst>
          </p:cNvPr>
          <p:cNvGraphicFramePr>
            <a:graphicFrameLocks noGrp="1"/>
          </p:cNvGraphicFramePr>
          <p:nvPr/>
        </p:nvGraphicFramePr>
        <p:xfrm>
          <a:off x="7338843" y="2193235"/>
          <a:ext cx="4415184" cy="13919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868673">
                  <a:extLst>
                    <a:ext uri="{9D8B030D-6E8A-4147-A177-3AD203B41FA5}">
                      <a16:colId xmlns:a16="http://schemas.microsoft.com/office/drawing/2014/main" val="795161235"/>
                    </a:ext>
                  </a:extLst>
                </a:gridCol>
                <a:gridCol w="1923771">
                  <a:extLst>
                    <a:ext uri="{9D8B030D-6E8A-4147-A177-3AD203B41FA5}">
                      <a16:colId xmlns:a16="http://schemas.microsoft.com/office/drawing/2014/main" val="3671662175"/>
                    </a:ext>
                  </a:extLst>
                </a:gridCol>
                <a:gridCol w="1622740">
                  <a:extLst>
                    <a:ext uri="{9D8B030D-6E8A-4147-A177-3AD203B41FA5}">
                      <a16:colId xmlns:a16="http://schemas.microsoft.com/office/drawing/2014/main" val="313380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각성단계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보편적 유저 스트레스 강화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스피드런</a:t>
                      </a:r>
                      <a:r>
                        <a:rPr lang="ko-KR" altLang="en-US" sz="1100" dirty="0"/>
                        <a:t> 유저의 마지노선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공격 빈도 증가 </a:t>
                      </a:r>
                      <a:r>
                        <a:rPr lang="en-US" altLang="ko-KR" sz="1100" dirty="0"/>
                        <a:t>( 20% </a:t>
                      </a:r>
                      <a:r>
                        <a:rPr lang="ko-KR" altLang="en-US" sz="1100" dirty="0"/>
                        <a:t>정도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분노 이펙트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클리어 가능성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그로기 상태에 빠지는 강한 공격 패턴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37068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085DA5-7CC5-5744-94F5-228703F5411E}"/>
              </a:ext>
            </a:extLst>
          </p:cNvPr>
          <p:cNvGrpSpPr/>
          <p:nvPr/>
        </p:nvGrpSpPr>
        <p:grpSpPr>
          <a:xfrm>
            <a:off x="7338843" y="4061227"/>
            <a:ext cx="4556848" cy="2279674"/>
            <a:chOff x="1667640" y="1761974"/>
            <a:chExt cx="4556848" cy="22796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C24C532-89C9-2C99-7AB0-FE682AC51EC2}"/>
                </a:ext>
              </a:extLst>
            </p:cNvPr>
            <p:cNvSpPr/>
            <p:nvPr/>
          </p:nvSpPr>
          <p:spPr>
            <a:xfrm>
              <a:off x="1752068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스폰구역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F55CB9C-71C6-2CEF-13A6-B8150443D9BE}"/>
                </a:ext>
              </a:extLst>
            </p:cNvPr>
            <p:cNvSpPr/>
            <p:nvPr/>
          </p:nvSpPr>
          <p:spPr>
            <a:xfrm>
              <a:off x="3320914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일반몬스터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BD73EF1-DC11-07B5-8AD6-B4491B5F5CE2}"/>
                </a:ext>
              </a:extLst>
            </p:cNvPr>
            <p:cNvSpPr/>
            <p:nvPr/>
          </p:nvSpPr>
          <p:spPr>
            <a:xfrm>
              <a:off x="4889759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257A0E-2A5F-AA1C-2CB6-DBFFF0DE6AFA}"/>
                </a:ext>
              </a:extLst>
            </p:cNvPr>
            <p:cNvSpPr txBox="1"/>
            <p:nvPr/>
          </p:nvSpPr>
          <p:spPr>
            <a:xfrm>
              <a:off x="1667640" y="1761974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지형 기본 구성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411E05D-C064-D073-2AFB-6B6DCB0CA564}"/>
                </a:ext>
              </a:extLst>
            </p:cNvPr>
            <p:cNvSpPr/>
            <p:nvPr/>
          </p:nvSpPr>
          <p:spPr>
            <a:xfrm>
              <a:off x="3117717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43E51047-D8E9-F4DA-9754-FB569A2BA9D8}"/>
                </a:ext>
              </a:extLst>
            </p:cNvPr>
            <p:cNvSpPr/>
            <p:nvPr/>
          </p:nvSpPr>
          <p:spPr>
            <a:xfrm>
              <a:off x="4686563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말풍선: 사각형 42">
              <a:extLst>
                <a:ext uri="{FF2B5EF4-FFF2-40B4-BE49-F238E27FC236}">
                  <a16:creationId xmlns:a16="http://schemas.microsoft.com/office/drawing/2014/main" id="{8272A661-0FD6-A683-E611-D3151DA3B348}"/>
                </a:ext>
              </a:extLst>
            </p:cNvPr>
            <p:cNvSpPr/>
            <p:nvPr/>
          </p:nvSpPr>
          <p:spPr>
            <a:xfrm>
              <a:off x="2093843" y="3429000"/>
              <a:ext cx="1510748" cy="612648"/>
            </a:xfrm>
            <a:prstGeom prst="wedgeRectCallout">
              <a:avLst>
                <a:gd name="adj1" fmla="val 23523"/>
                <a:gd name="adj2" fmla="val -12028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같은 공간 내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몬스터 이동 제한</a:t>
              </a: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031C6C29-EA39-93C1-5848-975A45FDCF78}"/>
                </a:ext>
              </a:extLst>
            </p:cNvPr>
            <p:cNvSpPr/>
            <p:nvPr/>
          </p:nvSpPr>
          <p:spPr>
            <a:xfrm>
              <a:off x="4356197" y="3429000"/>
              <a:ext cx="1510748" cy="612648"/>
            </a:xfrm>
            <a:prstGeom prst="wedgeRectCallout">
              <a:avLst>
                <a:gd name="adj1" fmla="val -22530"/>
                <a:gd name="adj2" fmla="val -11703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포탈 등 별도의 지형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03C8C96-2175-46B6-1417-0CC255A6F30D}"/>
              </a:ext>
            </a:extLst>
          </p:cNvPr>
          <p:cNvSpPr/>
          <p:nvPr/>
        </p:nvSpPr>
        <p:spPr>
          <a:xfrm>
            <a:off x="7540329" y="148829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B12308-A51C-F21A-0FF1-90884226594C}"/>
              </a:ext>
            </a:extLst>
          </p:cNvPr>
          <p:cNvSpPr/>
          <p:nvPr/>
        </p:nvSpPr>
        <p:spPr>
          <a:xfrm>
            <a:off x="7540329" y="1100888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AE20303-0709-1FFE-0FA1-322775D1EC2D}"/>
              </a:ext>
            </a:extLst>
          </p:cNvPr>
          <p:cNvCxnSpPr/>
          <p:nvPr/>
        </p:nvCxnSpPr>
        <p:spPr>
          <a:xfrm>
            <a:off x="4825091" y="1319159"/>
            <a:ext cx="0" cy="13716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4B23AE-187E-BD46-7E44-975C41372CDD}"/>
              </a:ext>
            </a:extLst>
          </p:cNvPr>
          <p:cNvSpPr/>
          <p:nvPr/>
        </p:nvSpPr>
        <p:spPr>
          <a:xfrm>
            <a:off x="772382" y="1511816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74CF0A-215A-E8DD-DD58-85269429CF5F}"/>
              </a:ext>
            </a:extLst>
          </p:cNvPr>
          <p:cNvCxnSpPr/>
          <p:nvPr/>
        </p:nvCxnSpPr>
        <p:spPr>
          <a:xfrm>
            <a:off x="3433289" y="1319159"/>
            <a:ext cx="0" cy="13716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0A990A0-43B9-4047-941D-797823849EDB}"/>
              </a:ext>
            </a:extLst>
          </p:cNvPr>
          <p:cNvSpPr/>
          <p:nvPr/>
        </p:nvSpPr>
        <p:spPr>
          <a:xfrm>
            <a:off x="2214089" y="1392046"/>
            <a:ext cx="1149626" cy="4684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최상위권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24DE0-41BC-207A-6242-C7FBA89C08A1}"/>
              </a:ext>
            </a:extLst>
          </p:cNvPr>
          <p:cNvSpPr txBox="1"/>
          <p:nvPr/>
        </p:nvSpPr>
        <p:spPr>
          <a:xfrm>
            <a:off x="2936006" y="92865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전멸공격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0CA95FB-72A6-EA82-3EAA-79016C4D2778}"/>
              </a:ext>
            </a:extLst>
          </p:cNvPr>
          <p:cNvSpPr/>
          <p:nvPr/>
        </p:nvSpPr>
        <p:spPr>
          <a:xfrm>
            <a:off x="2214089" y="1721047"/>
            <a:ext cx="2715074" cy="4684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중위권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7F4F5-B54B-4185-3D37-0E40B565697F}"/>
              </a:ext>
            </a:extLst>
          </p:cNvPr>
          <p:cNvSpPr txBox="1"/>
          <p:nvPr/>
        </p:nvSpPr>
        <p:spPr>
          <a:xfrm>
            <a:off x="4304569" y="92865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전멸공격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DE9F679-C0A7-841A-5BE3-6085F9DB861D}"/>
              </a:ext>
            </a:extLst>
          </p:cNvPr>
          <p:cNvSpPr/>
          <p:nvPr/>
        </p:nvSpPr>
        <p:spPr>
          <a:xfrm>
            <a:off x="2214087" y="2050048"/>
            <a:ext cx="3881907" cy="4684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하위권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B11060-6AAC-0C67-0549-94F3F39932EC}"/>
              </a:ext>
            </a:extLst>
          </p:cNvPr>
          <p:cNvSpPr txBox="1"/>
          <p:nvPr/>
        </p:nvSpPr>
        <p:spPr>
          <a:xfrm>
            <a:off x="766877" y="487469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레이드 패턴 기본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5E57D14-3DBA-263A-6115-CA338B4FF014}"/>
              </a:ext>
            </a:extLst>
          </p:cNvPr>
          <p:cNvGrpSpPr/>
          <p:nvPr/>
        </p:nvGrpSpPr>
        <p:grpSpPr>
          <a:xfrm>
            <a:off x="766877" y="2867673"/>
            <a:ext cx="5329123" cy="1851307"/>
            <a:chOff x="766877" y="2867673"/>
            <a:chExt cx="5329123" cy="185130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F6928E2-26ED-F016-DE05-E40B7E340638}"/>
                </a:ext>
              </a:extLst>
            </p:cNvPr>
            <p:cNvSpPr/>
            <p:nvPr/>
          </p:nvSpPr>
          <p:spPr>
            <a:xfrm>
              <a:off x="766877" y="3110026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85C92A-146A-7987-9D09-5779EF8FBBB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89" y="2867673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456980-E6F5-2217-0E1B-9D70E6CE2DA8}"/>
                </a:ext>
              </a:extLst>
            </p:cNvPr>
            <p:cNvSpPr txBox="1"/>
            <p:nvPr/>
          </p:nvSpPr>
          <p:spPr>
            <a:xfrm>
              <a:off x="2830206" y="4349648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</a:t>
              </a:r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강공격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BD3E67-BAAA-BD7B-D325-8910AA0F077B}"/>
                </a:ext>
              </a:extLst>
            </p:cNvPr>
            <p:cNvCxnSpPr>
              <a:cxnSpLocks/>
            </p:cNvCxnSpPr>
            <p:nvPr/>
          </p:nvCxnSpPr>
          <p:spPr>
            <a:xfrm>
              <a:off x="4825091" y="2867673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75B502-DF19-A844-82DA-4C2AB9662E57}"/>
                </a:ext>
              </a:extLst>
            </p:cNvPr>
            <p:cNvSpPr txBox="1"/>
            <p:nvPr/>
          </p:nvSpPr>
          <p:spPr>
            <a:xfrm>
              <a:off x="4212392" y="434964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차 </a:t>
              </a:r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강공격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8333EBD-7CFC-817B-7FD8-F3FF861DDE8E}"/>
                </a:ext>
              </a:extLst>
            </p:cNvPr>
            <p:cNvSpPr/>
            <p:nvPr/>
          </p:nvSpPr>
          <p:spPr>
            <a:xfrm>
              <a:off x="2214088" y="2931236"/>
              <a:ext cx="1106720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75879C-4C64-B347-FC56-8D306BEF54BB}"/>
                </a:ext>
              </a:extLst>
            </p:cNvPr>
            <p:cNvSpPr/>
            <p:nvPr/>
          </p:nvSpPr>
          <p:spPr>
            <a:xfrm>
              <a:off x="3545772" y="2931236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분노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강하고 빠른 공격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B7F134B-86EA-C425-9813-F693DC4807BE}"/>
                </a:ext>
              </a:extLst>
            </p:cNvPr>
            <p:cNvSpPr/>
            <p:nvPr/>
          </p:nvSpPr>
          <p:spPr>
            <a:xfrm>
              <a:off x="4929162" y="2931236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빈약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 후 그로기 상태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FB784C1-F586-5241-AEC2-F9DD2665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6717"/>
              </p:ext>
            </p:extLst>
          </p:nvPr>
        </p:nvGraphicFramePr>
        <p:xfrm>
          <a:off x="779670" y="1103980"/>
          <a:ext cx="5548244" cy="22250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74122">
                  <a:extLst>
                    <a:ext uri="{9D8B030D-6E8A-4147-A177-3AD203B41FA5}">
                      <a16:colId xmlns:a16="http://schemas.microsoft.com/office/drawing/2014/main" val="4271511478"/>
                    </a:ext>
                  </a:extLst>
                </a:gridCol>
                <a:gridCol w="2774122">
                  <a:extLst>
                    <a:ext uri="{9D8B030D-6E8A-4147-A177-3AD203B41FA5}">
                      <a16:colId xmlns:a16="http://schemas.microsoft.com/office/drawing/2014/main" val="278851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1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3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6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1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515C5F9-A1E7-7441-0890-832C5C6AF03A}"/>
              </a:ext>
            </a:extLst>
          </p:cNvPr>
          <p:cNvGrpSpPr/>
          <p:nvPr/>
        </p:nvGrpSpPr>
        <p:grpSpPr>
          <a:xfrm>
            <a:off x="583531" y="713986"/>
            <a:ext cx="8288153" cy="4413965"/>
            <a:chOff x="583531" y="713986"/>
            <a:chExt cx="8288153" cy="441396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221982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3323719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각 방  모두 클리어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3234989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 </a:t>
              </a:r>
              <a:endParaRPr lang="en-US" altLang="ko-KR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&amp;&amp;</a:t>
              </a:r>
            </a:p>
            <a:p>
              <a:pPr algn="ctr"/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전체 방 클리어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556713"/>
              <a:ext cx="0" cy="67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2093490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3577889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2153648" y="3920789"/>
              <a:ext cx="4" cy="61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59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79776" y="389410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3335022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1492" y="136194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7140" y="2433384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1492" y="4650194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1492" y="3686919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6473" y="1769261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6473" y="3119184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6474" y="4094240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3430" y="2517604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5805" y="2776284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38411" y="1413457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2351" y="257101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6471" y="31191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565601"/>
              <a:ext cx="2842863" cy="3210683"/>
            </a:xfrm>
            <a:prstGeom prst="bentConnector3">
              <a:avLst>
                <a:gd name="adj1" fmla="val 791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4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515C5F9-A1E7-7441-0890-832C5C6AF03A}"/>
              </a:ext>
            </a:extLst>
          </p:cNvPr>
          <p:cNvGrpSpPr/>
          <p:nvPr/>
        </p:nvGrpSpPr>
        <p:grpSpPr>
          <a:xfrm>
            <a:off x="583531" y="713986"/>
            <a:ext cx="8288153" cy="4413965"/>
            <a:chOff x="583531" y="713986"/>
            <a:chExt cx="8288153" cy="441396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221982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1" y="3323719"/>
              <a:ext cx="83278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3234989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단계 보스 체력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8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556713"/>
              <a:ext cx="0" cy="67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2910789" y="2262785"/>
              <a:ext cx="303798" cy="18180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3577889"/>
              <a:ext cx="132347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2153648" y="3920789"/>
              <a:ext cx="4" cy="61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59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79776" y="389410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3335022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1492" y="136194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7140" y="2433384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1492" y="4650194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1492" y="3686919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6473" y="1769261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6473" y="3119184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6474" y="4094240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3430" y="2517604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5805" y="2776284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38411" y="1413457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2351" y="257101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6471" y="31191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565601"/>
              <a:ext cx="2842863" cy="3210683"/>
            </a:xfrm>
            <a:prstGeom prst="bentConnector3">
              <a:avLst>
                <a:gd name="adj1" fmla="val 791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95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B21DC081-F80A-99DC-EE6B-B1E8574C8AC4}"/>
              </a:ext>
            </a:extLst>
          </p:cNvPr>
          <p:cNvGrpSpPr/>
          <p:nvPr/>
        </p:nvGrpSpPr>
        <p:grpSpPr>
          <a:xfrm>
            <a:off x="583531" y="713986"/>
            <a:ext cx="8289760" cy="4301176"/>
            <a:chOff x="583531" y="713986"/>
            <a:chExt cx="8289760" cy="4301176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188143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2741693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필드 사냥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2652963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218323"/>
              <a:ext cx="0" cy="43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1511464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2995863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2153649" y="3338763"/>
              <a:ext cx="3" cy="24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44C6491F-FDCE-0A2C-B31F-534EDF3E2DD2}"/>
                </a:ext>
              </a:extLst>
            </p:cNvPr>
            <p:cNvSpPr/>
            <p:nvPr/>
          </p:nvSpPr>
          <p:spPr>
            <a:xfrm>
              <a:off x="884316" y="35793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2656D9A-04A7-8F0F-C65B-5E925A805D2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46" y="4265195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53649" y="331207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275299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3099" y="1249151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8747" y="23205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3099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3099" y="357413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8080" y="1656472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8080" y="3006395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8081" y="3981451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5037" y="2404815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7412" y="2663495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40018" y="1300668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3958" y="2458224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8078" y="300639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452812"/>
              <a:ext cx="2844470" cy="3323472"/>
            </a:xfrm>
            <a:prstGeom prst="bentConnector3">
              <a:avLst>
                <a:gd name="adj1" fmla="val 785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428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80307D8E-57F2-0481-DF99-A8A7BAE677C6}"/>
              </a:ext>
            </a:extLst>
          </p:cNvPr>
          <p:cNvSpPr/>
          <p:nvPr/>
        </p:nvSpPr>
        <p:spPr>
          <a:xfrm>
            <a:off x="1330701" y="83654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58CC06-FC9A-F128-6664-474688BF5917}"/>
              </a:ext>
            </a:extLst>
          </p:cNvPr>
          <p:cNvSpPr txBox="1"/>
          <p:nvPr/>
        </p:nvSpPr>
        <p:spPr>
          <a:xfrm>
            <a:off x="515563" y="266161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고정형 일반 몬스터 인공지능 플로우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D49A3D-2629-2F99-B204-E1C47C1D5C8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85681" y="1173429"/>
            <a:ext cx="0" cy="29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FA2D74D-8ABD-6076-A9C6-20480C69AAB3}"/>
              </a:ext>
            </a:extLst>
          </p:cNvPr>
          <p:cNvSpPr/>
          <p:nvPr/>
        </p:nvSpPr>
        <p:spPr>
          <a:xfrm>
            <a:off x="768708" y="146681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B16D6D9C-305B-FF83-A124-E6F6B4242533}"/>
              </a:ext>
            </a:extLst>
          </p:cNvPr>
          <p:cNvSpPr/>
          <p:nvPr/>
        </p:nvSpPr>
        <p:spPr>
          <a:xfrm>
            <a:off x="1330701" y="241611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F1617D0-2360-3AEB-09F4-9037987261C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085678" y="2155927"/>
            <a:ext cx="3" cy="26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513F428-11C0-F95B-C80C-9EAE05B63496}"/>
              </a:ext>
            </a:extLst>
          </p:cNvPr>
          <p:cNvSpPr/>
          <p:nvPr/>
        </p:nvSpPr>
        <p:spPr>
          <a:xfrm>
            <a:off x="3683971" y="163452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031072-5CA4-9191-2242-8DF6C005BA39}"/>
              </a:ext>
            </a:extLst>
          </p:cNvPr>
          <p:cNvSpPr txBox="1"/>
          <p:nvPr/>
        </p:nvSpPr>
        <p:spPr>
          <a:xfrm>
            <a:off x="2088019" y="214196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6CEDC9-3505-A408-9D9E-AAF22428DDD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3402654" y="1802970"/>
            <a:ext cx="281317" cy="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6DC753-ACAB-BC8F-8059-9BAEE00AE64F}"/>
              </a:ext>
            </a:extLst>
          </p:cNvPr>
          <p:cNvSpPr txBox="1"/>
          <p:nvPr/>
        </p:nvSpPr>
        <p:spPr>
          <a:xfrm>
            <a:off x="3320352" y="15571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4363C38-FAA3-6067-4ECA-7E6100CEF738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3105112" y="300688"/>
            <a:ext cx="314407" cy="2353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5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4F45D-88D5-1035-1B1C-EBBECB5746E0}"/>
              </a:ext>
            </a:extLst>
          </p:cNvPr>
          <p:cNvSpPr txBox="1"/>
          <p:nvPr/>
        </p:nvSpPr>
        <p:spPr>
          <a:xfrm>
            <a:off x="1821652" y="931041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일반 몬스터 공격 인공지능 플로우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265DEC-86FF-D19B-8F8F-C285D4B016C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577192" y="690404"/>
            <a:ext cx="35584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DE3939-C090-F1C2-C310-8E27684CE90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4581582" y="2663063"/>
            <a:ext cx="308396" cy="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B16621-FA88-15FB-2E0B-A1F8A6341FA5}"/>
              </a:ext>
            </a:extLst>
          </p:cNvPr>
          <p:cNvSpPr txBox="1"/>
          <p:nvPr/>
        </p:nvSpPr>
        <p:spPr>
          <a:xfrm>
            <a:off x="3264609" y="3021118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9BE8D-6BF6-171A-3193-565FD84E67D0}"/>
              </a:ext>
            </a:extLst>
          </p:cNvPr>
          <p:cNvSpPr txBox="1"/>
          <p:nvPr/>
        </p:nvSpPr>
        <p:spPr>
          <a:xfrm>
            <a:off x="4535971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4C04BBCA-6041-C5CA-8FCD-F5DA7B2CEAFF}"/>
              </a:ext>
            </a:extLst>
          </p:cNvPr>
          <p:cNvSpPr/>
          <p:nvPr/>
        </p:nvSpPr>
        <p:spPr>
          <a:xfrm>
            <a:off x="2509629" y="1268597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2BAD86AE-C086-5B11-1599-048D77782D49}"/>
              </a:ext>
            </a:extLst>
          </p:cNvPr>
          <p:cNvSpPr/>
          <p:nvPr/>
        </p:nvSpPr>
        <p:spPr>
          <a:xfrm>
            <a:off x="1947636" y="3338649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9B63059E-5902-2840-C306-925A9855074D}"/>
              </a:ext>
            </a:extLst>
          </p:cNvPr>
          <p:cNvSpPr/>
          <p:nvPr/>
        </p:nvSpPr>
        <p:spPr>
          <a:xfrm>
            <a:off x="5451971" y="4430859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65EC8CA3-1B0B-48C4-161D-542BAAFC1C63}"/>
              </a:ext>
            </a:extLst>
          </p:cNvPr>
          <p:cNvSpPr/>
          <p:nvPr/>
        </p:nvSpPr>
        <p:spPr>
          <a:xfrm>
            <a:off x="1947636" y="2324672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AE7F631-D817-33CE-C12F-552D819C4139}"/>
              </a:ext>
            </a:extLst>
          </p:cNvPr>
          <p:cNvSpPr/>
          <p:nvPr/>
        </p:nvSpPr>
        <p:spPr>
          <a:xfrm>
            <a:off x="4889978" y="232016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05189AF1-B4E1-DB60-6999-E59C46404BC5}"/>
              </a:ext>
            </a:extLst>
          </p:cNvPr>
          <p:cNvSpPr/>
          <p:nvPr/>
        </p:nvSpPr>
        <p:spPr>
          <a:xfrm>
            <a:off x="2509629" y="517415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3BB0F854-8C60-CA3A-1CE5-797B53CC02D9}"/>
              </a:ext>
            </a:extLst>
          </p:cNvPr>
          <p:cNvSpPr/>
          <p:nvPr/>
        </p:nvSpPr>
        <p:spPr>
          <a:xfrm>
            <a:off x="7115111" y="308350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205FED45-9D5B-FE63-6126-F207FAF7B3A6}"/>
              </a:ext>
            </a:extLst>
          </p:cNvPr>
          <p:cNvSpPr/>
          <p:nvPr/>
        </p:nvSpPr>
        <p:spPr>
          <a:xfrm>
            <a:off x="1947636" y="425640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인지거리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34890AA-8C1B-3274-A3BD-F14506A246A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3264609" y="1605481"/>
            <a:ext cx="0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A1C4CA96-26A3-88C0-18BD-6671F6CF0B6C}"/>
              </a:ext>
            </a:extLst>
          </p:cNvPr>
          <p:cNvSpPr/>
          <p:nvPr/>
        </p:nvSpPr>
        <p:spPr>
          <a:xfrm>
            <a:off x="7115982" y="171792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F0F5D5C-11AD-0BA9-0724-538B2BD376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3264609" y="3010472"/>
            <a:ext cx="0" cy="32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E58C04-18A3-5D80-B014-E129ECE79C1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3264609" y="4024449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336FA5-7F41-58C6-1F24-A3365E552844}"/>
              </a:ext>
            </a:extLst>
          </p:cNvPr>
          <p:cNvSpPr txBox="1"/>
          <p:nvPr/>
        </p:nvSpPr>
        <p:spPr>
          <a:xfrm>
            <a:off x="3264609" y="4021101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0909D57-1CDA-491E-A71F-DFDEEA07AABB}"/>
              </a:ext>
            </a:extLst>
          </p:cNvPr>
          <p:cNvCxnSpPr>
            <a:cxnSpLocks/>
            <a:stCxn id="28" idx="3"/>
            <a:endCxn id="36" idx="2"/>
          </p:cNvCxnSpPr>
          <p:nvPr/>
        </p:nvCxnSpPr>
        <p:spPr>
          <a:xfrm flipV="1">
            <a:off x="7523924" y="2054808"/>
            <a:ext cx="347038" cy="608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019E64-00D3-0F69-7229-15C999711660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4581582" y="4599301"/>
            <a:ext cx="87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AD6272-D094-6F43-1DAF-FFFB0CD66827}"/>
              </a:ext>
            </a:extLst>
          </p:cNvPr>
          <p:cNvSpPr txBox="1"/>
          <p:nvPr/>
        </p:nvSpPr>
        <p:spPr>
          <a:xfrm>
            <a:off x="4581582" y="440065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72C65F1-7BA2-8D1D-3F5C-602EC0BA10DB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>
            <a:off x="3264609" y="4942201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89B4CF-562F-2630-2470-6D651EC91E1C}"/>
              </a:ext>
            </a:extLst>
          </p:cNvPr>
          <p:cNvSpPr txBox="1"/>
          <p:nvPr/>
        </p:nvSpPr>
        <p:spPr>
          <a:xfrm>
            <a:off x="3250282" y="493272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F2DAAF6-F309-3140-751C-3D7898B842B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1481506" y="3727935"/>
            <a:ext cx="3545961" cy="20244"/>
          </a:xfrm>
          <a:prstGeom prst="bentConnector5">
            <a:avLst>
              <a:gd name="adj1" fmla="val -6447"/>
              <a:gd name="adj2" fmla="val 7783852"/>
              <a:gd name="adj3" fmla="val 99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9639DE3-C350-94B7-9F83-4E3367BC631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98337" y="3772685"/>
            <a:ext cx="91355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765D1C5B-A283-E8A0-5348-F2D52EF75C0D}"/>
              </a:ext>
            </a:extLst>
          </p:cNvPr>
          <p:cNvSpPr/>
          <p:nvPr/>
        </p:nvSpPr>
        <p:spPr>
          <a:xfrm>
            <a:off x="5451971" y="351730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state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변경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(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)</a:t>
            </a:r>
            <a:endParaRPr lang="ko-KR" altLang="en-US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9C603-1FFF-F5BE-0BE6-59C74C072FE0}"/>
              </a:ext>
            </a:extLst>
          </p:cNvPr>
          <p:cNvSpPr txBox="1"/>
          <p:nvPr/>
        </p:nvSpPr>
        <p:spPr>
          <a:xfrm>
            <a:off x="7563388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1BBC42-45C4-79D6-0EF5-403867968223}"/>
              </a:ext>
            </a:extLst>
          </p:cNvPr>
          <p:cNvSpPr txBox="1"/>
          <p:nvPr/>
        </p:nvSpPr>
        <p:spPr>
          <a:xfrm>
            <a:off x="6218446" y="299188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FA17212-CF76-0256-D292-02A007954AC8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>
            <a:off x="4581582" y="3681549"/>
            <a:ext cx="870389" cy="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9BE7F04-0A7A-D33B-90D9-3B9CC38D41F5}"/>
              </a:ext>
            </a:extLst>
          </p:cNvPr>
          <p:cNvSpPr txBox="1"/>
          <p:nvPr/>
        </p:nvSpPr>
        <p:spPr>
          <a:xfrm>
            <a:off x="4626123" y="348155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B30326B-3A0F-152F-34EB-8A940CBA8F4F}"/>
              </a:ext>
            </a:extLst>
          </p:cNvPr>
          <p:cNvCxnSpPr>
            <a:cxnSpLocks/>
            <a:stCxn id="77" idx="2"/>
            <a:endCxn id="24" idx="0"/>
          </p:cNvCxnSpPr>
          <p:nvPr/>
        </p:nvCxnSpPr>
        <p:spPr>
          <a:xfrm>
            <a:off x="6206951" y="3854189"/>
            <a:ext cx="0" cy="57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821949B-C295-0082-BE14-7AE934230D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303279" y="1886366"/>
            <a:ext cx="381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20FC647-431E-0737-FF23-FDF139484D56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6538038" y="2674876"/>
            <a:ext cx="245987" cy="90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6325641-FAEA-B7A6-B7FD-7E80358F89D1}"/>
              </a:ext>
            </a:extLst>
          </p:cNvPr>
          <p:cNvCxnSpPr>
            <a:cxnSpLocks/>
          </p:cNvCxnSpPr>
          <p:nvPr/>
        </p:nvCxnSpPr>
        <p:spPr>
          <a:xfrm rot="10800000">
            <a:off x="3372523" y="1692180"/>
            <a:ext cx="5252549" cy="1559770"/>
          </a:xfrm>
          <a:prstGeom prst="bentConnector3">
            <a:avLst>
              <a:gd name="adj1" fmla="val -1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8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672</Words>
  <Application>Microsoft Office PowerPoint</Application>
  <PresentationFormat>와이드스크린</PresentationFormat>
  <Paragraphs>323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Microsoft GothicNeo</vt:lpstr>
      <vt:lpstr>Microsoft GothicNeo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31</cp:revision>
  <dcterms:created xsi:type="dcterms:W3CDTF">2022-09-26T15:21:10Z</dcterms:created>
  <dcterms:modified xsi:type="dcterms:W3CDTF">2022-12-20T10:05:14Z</dcterms:modified>
</cp:coreProperties>
</file>