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686D7-A392-EFBF-3FAF-CC0058944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955349-BB55-03D0-2662-47ED68633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065B01-42E1-E48B-7F24-FEC590B3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AC21-21F4-4C3E-84F0-F837B5978D49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CA6CE4-ACE0-5781-89B9-62B621E6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672A19-1DD7-56FF-F751-4B3BB196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9345-B52C-4FF5-ACAF-B0DCE49D4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06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699B0-4DAC-FC4F-349A-66BB3F1C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B04241-62C6-EE5C-2E78-5FF94AA15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E11CCF-E499-DF67-BA08-5911EDFD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AC21-21F4-4C3E-84F0-F837B5978D49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A7EB8-CBB4-4CA6-044E-64CC8A0A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777B6-17E4-4A6C-74A8-17E910B6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9345-B52C-4FF5-ACAF-B0DCE49D4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2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BEBCFB-76E6-EE0B-1C4C-28E938EC7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33E6B3-FE5F-E246-A801-60E5EE7E7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2F281-BA9B-621A-E747-432CE0A74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AC21-21F4-4C3E-84F0-F837B5978D49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9473A-C271-62B1-37C6-DC825F9C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54CD89-5C77-F146-F807-6D5EF078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9345-B52C-4FF5-ACAF-B0DCE49D4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35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849D1-A9DB-D633-EDD0-1F45F725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08747-3CDA-6613-FBE1-C5B3EAD49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2E919-DFE4-08DB-7519-50738839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AC21-21F4-4C3E-84F0-F837B5978D49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0232E4-5479-746D-2E5C-15BC0A25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1E4CA-1D4F-68BB-BB7F-F6CAAFAC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9345-B52C-4FF5-ACAF-B0DCE49D4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79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DDDA2-7418-CD7E-ED05-413619256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1F49EB-A538-7ACD-C11C-21C1B29D5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9E4D9-3B12-A2FB-950A-A6C184E0C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AC21-21F4-4C3E-84F0-F837B5978D49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BC6A7-9BD1-4BF3-A705-E970ADD0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0F81C-9E49-0994-9F8C-193FC6E5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9345-B52C-4FF5-ACAF-B0DCE49D4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50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7C88C-6FEE-515C-2374-194159CA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08A1A-7401-9440-9689-29BDC761E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2C5E75-8A2D-74B7-B781-BDF0DED35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7DF21A-5CAB-B4EF-27F8-D595B0D1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AC21-21F4-4C3E-84F0-F837B5978D49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F81E3B-44D9-3FD5-844D-A1FED3B1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8341A-12B7-24E4-4BEC-DA432E89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9345-B52C-4FF5-ACAF-B0DCE49D4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2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0D57B-50E5-65DA-BF40-70FEA3D0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2E4AB6-2979-DE3A-4DED-141D2FB76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FA105D-0DE6-24FF-B3F6-C87706D17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700B0B-2771-CF35-6B23-97131EAC5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58CBAB-4F40-9F5A-116A-724EC375F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8CAC98-1BAB-AFF7-298A-9439EDA7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AC21-21F4-4C3E-84F0-F837B5978D49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A6D4E6-E197-D9B0-6223-E5055124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44DBD5-0812-A0FC-18EA-A6784B89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9345-B52C-4FF5-ACAF-B0DCE49D4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15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440C7-3AB0-4550-5F8B-4B5AAA6B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494C58-C7C2-5E35-38C1-38BEDEA3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AC21-21F4-4C3E-84F0-F837B5978D49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8A6892-400E-5429-1A23-98DCEEBD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BAECF5-A06F-6E76-3964-0F05E403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9345-B52C-4FF5-ACAF-B0DCE49D4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34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1ED4B9-AA40-5DEB-645E-4032F6FF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AC21-21F4-4C3E-84F0-F837B5978D49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1E832-2CB7-CDF5-7928-1E41D1BE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4E22EA-D34C-726A-E33C-8C1E43E8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9345-B52C-4FF5-ACAF-B0DCE49D4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7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779AC-1905-7DA1-B77A-1F56003CC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4A1688-CDA2-D3A4-59B4-AD0AE78BD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49C9B4-83BE-5EBA-47E6-4C9C58B4C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94FB17-964C-BFB8-746B-B9ECE4D5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AC21-21F4-4C3E-84F0-F837B5978D49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FFF261-9122-7D14-62E1-5B5A9EE6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EF03A8-A1D9-6E97-0540-381424DF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9345-B52C-4FF5-ACAF-B0DCE49D4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80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84DC5-EDCC-B134-1A41-7F222226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AFD36E-5C46-C38C-2E2C-F3661E493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6688AD-9492-9766-BF0F-B539E9B76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75488-7D42-2424-4494-AFC4A4DD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AC21-21F4-4C3E-84F0-F837B5978D49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14FD5B-D6E2-4BF2-5980-F774D284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96803F-8B71-F03C-667C-55502C4A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9345-B52C-4FF5-ACAF-B0DCE49D4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34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B079C3-07FF-6550-9210-1B620C07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C96E9D-5F09-BC40-A848-F5F49C2CA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F4964-92BA-0C8C-AD89-10D05F3DA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6AC21-21F4-4C3E-84F0-F837B5978D49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A89B6-6FF0-E468-873F-9ABD3ABB1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37CC0-9EB9-A3D4-47BE-B4597B612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E9345-B52C-4FF5-ACAF-B0DCE49D4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80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ADE98-05A0-E52A-6203-E310F869D3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멀티쓰레드</a:t>
            </a:r>
            <a:r>
              <a:rPr lang="ko-KR" altLang="en-US" dirty="0"/>
              <a:t> 렌더링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678AEA-F17D-0C5C-8581-2490336D32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02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F86B748-0331-A90B-9234-2A9CE37C3E08}"/>
              </a:ext>
            </a:extLst>
          </p:cNvPr>
          <p:cNvSpPr/>
          <p:nvPr/>
        </p:nvSpPr>
        <p:spPr>
          <a:xfrm>
            <a:off x="1201783" y="1082039"/>
            <a:ext cx="2316480" cy="1175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Command List 1</a:t>
            </a:r>
          </a:p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C6C3F2-0F7F-E6FF-6A22-60A50099308C}"/>
              </a:ext>
            </a:extLst>
          </p:cNvPr>
          <p:cNvSpPr/>
          <p:nvPr/>
        </p:nvSpPr>
        <p:spPr>
          <a:xfrm>
            <a:off x="3518263" y="1082039"/>
            <a:ext cx="2316480" cy="11756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Command List 1</a:t>
            </a:r>
          </a:p>
          <a:p>
            <a:pPr algn="ctr"/>
            <a:r>
              <a:rPr lang="en-US" altLang="ko-KR" dirty="0"/>
              <a:t>Execute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38A9B4-FE27-12D3-B5F8-D63299EC6C03}"/>
              </a:ext>
            </a:extLst>
          </p:cNvPr>
          <p:cNvSpPr/>
          <p:nvPr/>
        </p:nvSpPr>
        <p:spPr>
          <a:xfrm>
            <a:off x="5834743" y="1082039"/>
            <a:ext cx="2316480" cy="1175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Command List 1</a:t>
            </a:r>
          </a:p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777885-6D4C-DD11-0C70-92FCDAF3B695}"/>
              </a:ext>
            </a:extLst>
          </p:cNvPr>
          <p:cNvSpPr/>
          <p:nvPr/>
        </p:nvSpPr>
        <p:spPr>
          <a:xfrm>
            <a:off x="8151223" y="1082039"/>
            <a:ext cx="2316480" cy="11756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Command List 1</a:t>
            </a:r>
          </a:p>
          <a:p>
            <a:pPr algn="ctr"/>
            <a:r>
              <a:rPr lang="en-US" altLang="ko-KR" dirty="0"/>
              <a:t>Execute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C1B22-8DF7-0150-4B6D-1309B2B1ADAE}"/>
              </a:ext>
            </a:extLst>
          </p:cNvPr>
          <p:cNvSpPr txBox="1"/>
          <p:nvPr/>
        </p:nvSpPr>
        <p:spPr>
          <a:xfrm>
            <a:off x="1303483" y="7127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3462BE-B352-5AFF-0FFE-506DF1230833}"/>
              </a:ext>
            </a:extLst>
          </p:cNvPr>
          <p:cNvSpPr/>
          <p:nvPr/>
        </p:nvSpPr>
        <p:spPr>
          <a:xfrm>
            <a:off x="1201783" y="3603784"/>
            <a:ext cx="2316480" cy="1175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Command List 1</a:t>
            </a:r>
          </a:p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6C7163-3EA9-E89C-3965-0A8F4AECB5B5}"/>
              </a:ext>
            </a:extLst>
          </p:cNvPr>
          <p:cNvSpPr/>
          <p:nvPr/>
        </p:nvSpPr>
        <p:spPr>
          <a:xfrm>
            <a:off x="3518263" y="5148774"/>
            <a:ext cx="2316480" cy="11756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Command List 1</a:t>
            </a:r>
          </a:p>
          <a:p>
            <a:pPr algn="ctr"/>
            <a:r>
              <a:rPr lang="en-US" altLang="ko-KR" dirty="0"/>
              <a:t>Execute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4EA709-1B61-59F7-B9A5-57D9FFCA548C}"/>
              </a:ext>
            </a:extLst>
          </p:cNvPr>
          <p:cNvSpPr/>
          <p:nvPr/>
        </p:nvSpPr>
        <p:spPr>
          <a:xfrm>
            <a:off x="5834743" y="3603784"/>
            <a:ext cx="2316480" cy="1175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Command List 1</a:t>
            </a:r>
          </a:p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EED93-8D98-968B-0778-260A0B35DA61}"/>
              </a:ext>
            </a:extLst>
          </p:cNvPr>
          <p:cNvSpPr txBox="1"/>
          <p:nvPr/>
        </p:nvSpPr>
        <p:spPr>
          <a:xfrm>
            <a:off x="1303483" y="3211899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멀티쓰레드</a:t>
            </a:r>
            <a:r>
              <a:rPr lang="ko-KR" altLang="en-US" dirty="0"/>
              <a:t> 렌더링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EE797C-CB31-99CE-47CB-8596D99D7EC0}"/>
              </a:ext>
            </a:extLst>
          </p:cNvPr>
          <p:cNvSpPr/>
          <p:nvPr/>
        </p:nvSpPr>
        <p:spPr>
          <a:xfrm>
            <a:off x="3518263" y="3603784"/>
            <a:ext cx="2316480" cy="1175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Command List 2</a:t>
            </a:r>
          </a:p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42792-241B-2D10-165F-F64AD0D914CB}"/>
              </a:ext>
            </a:extLst>
          </p:cNvPr>
          <p:cNvSpPr/>
          <p:nvPr/>
        </p:nvSpPr>
        <p:spPr>
          <a:xfrm>
            <a:off x="5834743" y="5148774"/>
            <a:ext cx="2316480" cy="11756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Command List 2</a:t>
            </a:r>
          </a:p>
          <a:p>
            <a:pPr algn="ctr"/>
            <a:r>
              <a:rPr lang="en-US" altLang="ko-KR" dirty="0"/>
              <a:t>Execute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71DD01-79DF-D14E-A77D-A23B3078FF7A}"/>
              </a:ext>
            </a:extLst>
          </p:cNvPr>
          <p:cNvSpPr/>
          <p:nvPr/>
        </p:nvSpPr>
        <p:spPr>
          <a:xfrm>
            <a:off x="8151223" y="5148774"/>
            <a:ext cx="2316480" cy="11756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Command List 1</a:t>
            </a:r>
          </a:p>
          <a:p>
            <a:pPr algn="ctr"/>
            <a:r>
              <a:rPr lang="en-US" altLang="ko-KR" dirty="0"/>
              <a:t>Execute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C587D2-17EA-9938-FC1F-EF926045CCBD}"/>
              </a:ext>
            </a:extLst>
          </p:cNvPr>
          <p:cNvSpPr/>
          <p:nvPr/>
        </p:nvSpPr>
        <p:spPr>
          <a:xfrm>
            <a:off x="8151223" y="3603784"/>
            <a:ext cx="2316480" cy="1175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Command List 2</a:t>
            </a:r>
          </a:p>
          <a:p>
            <a:pPr algn="ctr"/>
            <a:r>
              <a:rPr lang="en-US" altLang="ko-KR" dirty="0"/>
              <a:t>RECORD</a:t>
            </a:r>
            <a:endParaRPr lang="ko-KR" altLang="en-US" dirty="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8501C73D-C2B0-3C25-B76E-DCA6C80E4D86}"/>
              </a:ext>
            </a:extLst>
          </p:cNvPr>
          <p:cNvSpPr/>
          <p:nvPr/>
        </p:nvSpPr>
        <p:spPr>
          <a:xfrm>
            <a:off x="5338354" y="2483169"/>
            <a:ext cx="992777" cy="728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C95EA80-8BA1-3712-32C6-79957A3F580F}"/>
              </a:ext>
            </a:extLst>
          </p:cNvPr>
          <p:cNvCxnSpPr/>
          <p:nvPr/>
        </p:nvCxnSpPr>
        <p:spPr>
          <a:xfrm>
            <a:off x="2821577" y="4484914"/>
            <a:ext cx="1393372" cy="80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3D39181-DE0E-46DE-9AE0-A495BA6FC92D}"/>
              </a:ext>
            </a:extLst>
          </p:cNvPr>
          <p:cNvCxnSpPr/>
          <p:nvPr/>
        </p:nvCxnSpPr>
        <p:spPr>
          <a:xfrm>
            <a:off x="5138056" y="4484914"/>
            <a:ext cx="1393372" cy="80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652B2EE-26E6-2517-CB74-303B8B019D07}"/>
              </a:ext>
            </a:extLst>
          </p:cNvPr>
          <p:cNvCxnSpPr/>
          <p:nvPr/>
        </p:nvCxnSpPr>
        <p:spPr>
          <a:xfrm>
            <a:off x="7454535" y="4484914"/>
            <a:ext cx="1393372" cy="80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51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와이드스크린</PresentationFormat>
  <Paragraphs>25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Arial</vt:lpstr>
      <vt:lpstr>맑은 고딕</vt:lpstr>
      <vt:lpstr>Office 테마</vt:lpstr>
      <vt:lpstr>멀티쓰레드 렌더링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멀티쓰레드 렌더링</dc:title>
  <dc:creator>Jung Nai Hoon</dc:creator>
  <cp:lastModifiedBy>Jung Nai Hoon</cp:lastModifiedBy>
  <cp:revision>1</cp:revision>
  <dcterms:created xsi:type="dcterms:W3CDTF">2022-12-20T11:41:36Z</dcterms:created>
  <dcterms:modified xsi:type="dcterms:W3CDTF">2022-12-20T11:41:44Z</dcterms:modified>
</cp:coreProperties>
</file>