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77" r:id="rId5"/>
    <p:sldId id="279" r:id="rId6"/>
    <p:sldId id="262" r:id="rId7"/>
    <p:sldId id="267" r:id="rId8"/>
    <p:sldId id="264" r:id="rId9"/>
    <p:sldId id="268" r:id="rId10"/>
    <p:sldId id="263" r:id="rId11"/>
    <p:sldId id="280" r:id="rId12"/>
    <p:sldId id="282" r:id="rId13"/>
    <p:sldId id="276" r:id="rId14"/>
    <p:sldId id="270" r:id="rId15"/>
    <p:sldId id="274" r:id="rId16"/>
    <p:sldId id="283" r:id="rId17"/>
    <p:sldId id="269" r:id="rId18"/>
    <p:sldId id="284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37C5A-ABB4-4FE9-A18A-4EEB73185A70}" v="4418" dt="2022-12-16T17:00:42.060"/>
    <p1510:client id="{4E1DEF1B-0BB2-4393-B226-118E66C49F6D}" v="1762" dt="2022-12-16T15:54:3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6197"/>
  </p:normalViewPr>
  <p:slideViewPr>
    <p:cSldViewPr snapToGrid="0">
      <p:cViewPr varScale="1">
        <p:scale>
          <a:sx n="123" d="100"/>
          <a:sy n="123" d="100"/>
        </p:scale>
        <p:origin x="1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29EC-6DC2-4D1F-81F7-DB79027B3188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52C35-7CA5-40F2-BD37-87B438F96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4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52C35-7CA5-40F2-BD37-87B438F96A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1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BE42-4DB7-988F-C16D-5C4702FE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62C0C-63AC-793D-AEEF-FDC4E2D85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13019-BFAE-95F8-CFCF-846F21FD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5E8E-9C01-E1A3-8223-4D744894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515BC-98C0-9A20-E754-2629861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C24F6-8EE0-1E41-ECE8-C3DFBA55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066E4-C21C-EA82-9EED-B7EB94CA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CBBDA-33E1-30F9-B2DB-1BC33D29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2C12E-C169-F885-6F24-6BF1892D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315E-9895-201A-3662-0CF0CF0E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5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5FFE9-8196-DC87-189F-4F7233C86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3DFD5-672B-1B2B-7AE4-B51D9D73E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7EE13-B6A3-487D-A22D-EE11EB8D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B1A73-44D5-0009-4AFC-B6001FC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C7030-1CE0-45B1-0287-3FA1C7D7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7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1E66F-0E48-D75D-705D-38AEDFA0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C3EE8-34A9-2AAB-BA9F-5E9712E9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5DC1-89E8-FD96-87B1-4B0F07B7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6E741-F299-B950-8189-32A99A00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AD12E-3C24-75AD-8CC2-220B4A06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15DA1-AC30-5C15-9E63-DFC8DCBF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E0E20-339E-5971-5A22-DB04925B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592B0-8DB8-3F7E-77E7-33D8BB0E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9C83A-E3D2-7180-4629-A482EF10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A42B2-ABD5-CDA6-4E80-99D95706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08132-041A-49BA-9617-3FA5B0EF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917AE-14AD-E561-04CF-09887D6FA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CE4C9-1256-AE2A-31BD-6087C622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900BF-C1DE-3402-9B66-47BE083F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B1A1B-DCBE-CEED-3EFB-AE8E5730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2AD11-4F82-3977-3F45-22EDB60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96E27-20EC-5D0F-EB7A-3412E428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06787-F0D7-FC41-FFE1-8890BC7B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EBF6D-D127-4607-F9FE-49B3765B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A8B3C-2DBB-5BCA-6048-2AD61871F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4B16B-924C-9DE8-E03D-59F262B3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F4797-051D-0206-551B-B37147A0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EDCA7-A4A4-95D9-851D-2CBA373F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692040-3C2C-57B8-2A2C-CE29E495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0A79-4EB8-8154-C7E8-754E2470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C26F0B-91B9-86C7-E083-2844E85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EE0B7-433E-5D72-B860-F93A0342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DBDD7-7945-D0F2-AF54-0ABC024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B8FC07-7D0D-C03F-70B1-846BE523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528FA-5780-B1CA-FCE3-9CBD1A76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A4BE5-B5DA-3A20-A342-F8171BF2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24540-A4C9-7323-9D85-9E12D97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A189B-1FB0-B95A-B1F9-689C7951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228FE-01E9-FFD1-0EC7-07860246E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A17E9-2383-65BD-885E-473A0CF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C84D3-27FC-F4F0-8A0A-13C37861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0710D-C831-9E6F-6443-8FD6EA67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A28A-22C7-DC2C-6338-7FC4400B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9CD4E-D8AC-CCD8-D286-F7CA39AC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C8E60-1E75-13BD-4785-C58589FF2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4F68B-85C1-AD08-66F8-DCC930E9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3AC5B-3C29-78BA-52ED-0D716F97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937F8-3A19-AF23-BF40-6916C2A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4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1ADF38-D474-23A7-5B7E-32474337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0D359-EED8-1465-7DDE-BCDF1FB3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88550-BD4F-DEF6-89D3-48882D4C3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5456-D27C-406C-AEDC-EF1112874D8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F46DF-9CBB-7A2C-DA33-9DA1372F2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608BD-290B-5305-A32B-D0C13545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AA0F-F818-4C16-84AD-8A2675FCC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BC4B7-D173-7DB8-678D-8CCF8813C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664" y="4744334"/>
            <a:ext cx="3638672" cy="775494"/>
          </a:xfrm>
        </p:spPr>
        <p:txBody>
          <a:bodyPr>
            <a:normAutofit fontScale="77500" lnSpcReduction="20000"/>
          </a:bodyPr>
          <a:lstStyle/>
          <a:p>
            <a:pPr algn="r" latinLnBrk="1">
              <a:lnSpc>
                <a:spcPct val="115000"/>
              </a:lnSpc>
              <a:spcAft>
                <a:spcPts val="800"/>
              </a:spcAft>
            </a:pPr>
            <a:endParaRPr lang="en-US" altLang="ko-KR" sz="1600" b="1" kern="10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  <a:cs typeface="맑은 고딕" panose="020B0503020000020004" pitchFamily="50" charset="-127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2100" b="1" kern="10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  <a:cs typeface="맑은 고딕" panose="020B0503020000020004" pitchFamily="50" charset="-127"/>
              </a:rPr>
              <a:t>이민기</a:t>
            </a:r>
            <a:r>
              <a:rPr lang="en-US" altLang="ko-KR" sz="2300" b="1" kern="10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2100" b="1" kern="1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임해인 </a:t>
            </a:r>
            <a:r>
              <a:rPr lang="ko-KR" altLang="en-US" sz="2100" b="1" kern="100" dirty="0" err="1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민경초</a:t>
            </a:r>
            <a:r>
              <a:rPr lang="ko-KR" altLang="en-US" sz="2100" b="1" kern="10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장대현 김세일</a:t>
            </a:r>
            <a:endParaRPr lang="ko-KR" altLang="ko-KR" sz="2100" b="1" kern="100">
              <a:effectLst/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한국산업기술대학교, 한국공학대학교로 교명 변경하고 비전 선포식 개최-아이씨엔매거진">
            <a:extLst>
              <a:ext uri="{FF2B5EF4-FFF2-40B4-BE49-F238E27FC236}">
                <a16:creationId xmlns:a16="http://schemas.microsoft.com/office/drawing/2014/main" id="{B038F4C6-7A45-4506-EB67-B0D7C422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7" y="201300"/>
            <a:ext cx="3106391" cy="9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E660C1-9B91-5126-94F0-FFD019D3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40" y="1659333"/>
            <a:ext cx="5414120" cy="173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84C6-8D2F-79F8-E072-C2ABD8C941EA}"/>
              </a:ext>
            </a:extLst>
          </p:cNvPr>
          <p:cNvSpPr txBox="1"/>
          <p:nvPr/>
        </p:nvSpPr>
        <p:spPr>
          <a:xfrm>
            <a:off x="5080338" y="3932131"/>
            <a:ext cx="20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6731D-D4DC-CD64-EF59-2B93EA6E9CA6}"/>
              </a:ext>
            </a:extLst>
          </p:cNvPr>
          <p:cNvSpPr txBox="1"/>
          <p:nvPr/>
        </p:nvSpPr>
        <p:spPr>
          <a:xfrm>
            <a:off x="4675885" y="4577026"/>
            <a:ext cx="284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09451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랭킹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E9D899-B13C-BBA2-F2E5-6281A21CC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22" y="1315934"/>
            <a:ext cx="4877481" cy="40867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56991C-E796-06EE-4692-2E835B4D288B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C83FB-8FFF-7440-70B3-4119DD341EAE}"/>
              </a:ext>
            </a:extLst>
          </p:cNvPr>
          <p:cNvSpPr txBox="1"/>
          <p:nvPr/>
        </p:nvSpPr>
        <p:spPr>
          <a:xfrm>
            <a:off x="8296120" y="3174665"/>
            <a:ext cx="404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전체 국가에서 높은 순위를 받은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노래들을 표시합니다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71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F266CF1C-D8E4-C5C4-70AD-2F877062E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AA0A17-EBB2-3730-7076-61A1A80DB630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랭킹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FD2006-1B20-20A5-B0C6-AFF05E098253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63B9-4D3A-E1E1-25EC-C0C0558D8A84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57E42-10FF-B912-BDB4-1E22D0E46FAA}"/>
              </a:ext>
            </a:extLst>
          </p:cNvPr>
          <p:cNvSpPr txBox="1"/>
          <p:nvPr/>
        </p:nvSpPr>
        <p:spPr>
          <a:xfrm>
            <a:off x="8220822" y="2791487"/>
            <a:ext cx="404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기반으로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음악을 추천해줍니다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선정한 국가를 가산치를 더합니다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재생횟수를 점수에 가산합니다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424AB2-B3B3-808F-4631-0A5F8006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37" y="1872799"/>
            <a:ext cx="5021166" cy="34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5693755B-9051-AD20-85DD-D514B7301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7871382-6A9D-6D68-AA5A-9ADED5EF3455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랭킹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11874-F62A-DEF2-857F-55503B0EA1C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109E2-89A0-AD57-1089-F5A329E061DB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38C71-0724-03ED-2A31-A796537E5A96}"/>
              </a:ext>
            </a:extLst>
          </p:cNvPr>
          <p:cNvSpPr txBox="1"/>
          <p:nvPr/>
        </p:nvSpPr>
        <p:spPr>
          <a:xfrm>
            <a:off x="9183863" y="3244334"/>
            <a:ext cx="404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랭킹 기반 순위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A6450B-169F-A313-FACC-7BF7F5ED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157" y="2091375"/>
            <a:ext cx="566816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랭킹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9FDDD-11D5-0610-ECFA-69E0945C6F6F}"/>
              </a:ext>
            </a:extLst>
          </p:cNvPr>
          <p:cNvSpPr txBox="1"/>
          <p:nvPr/>
        </p:nvSpPr>
        <p:spPr>
          <a:xfrm>
            <a:off x="4259524" y="244006"/>
            <a:ext cx="254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 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(Priority Queue)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3E1F-C57F-61B9-105D-82C2E21E4129}"/>
              </a:ext>
            </a:extLst>
          </p:cNvPr>
          <p:cNvSpPr txBox="1"/>
          <p:nvPr/>
        </p:nvSpPr>
        <p:spPr>
          <a:xfrm>
            <a:off x="3008137" y="123227"/>
            <a:ext cx="213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ADA30-0D42-012B-CC44-288F64EFA8C8}"/>
              </a:ext>
            </a:extLst>
          </p:cNvPr>
          <p:cNvSpPr txBox="1"/>
          <p:nvPr/>
        </p:nvSpPr>
        <p:spPr>
          <a:xfrm>
            <a:off x="3008137" y="1984967"/>
            <a:ext cx="369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우선순위 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(Priority Queue)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우선순위를 가진 항목들을 저장하는 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EC67E-D1F0-2E45-F91B-EF6A56B6E478}"/>
              </a:ext>
            </a:extLst>
          </p:cNvPr>
          <p:cNvSpPr txBox="1"/>
          <p:nvPr/>
        </p:nvSpPr>
        <p:spPr>
          <a:xfrm>
            <a:off x="3008136" y="2954420"/>
            <a:ext cx="4646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이유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가중치를 계산 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만들어 일부 데이터만의 최소 연산을 하기 위해서다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0C8494CD-A862-2CC5-5A87-096EC8A25CAB}"/>
              </a:ext>
            </a:extLst>
          </p:cNvPr>
          <p:cNvSpPr/>
          <p:nvPr/>
        </p:nvSpPr>
        <p:spPr>
          <a:xfrm>
            <a:off x="9326599" y="1451893"/>
            <a:ext cx="1414359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16E82B7F-F985-0BBB-5871-4EDCDCCAF593}"/>
              </a:ext>
            </a:extLst>
          </p:cNvPr>
          <p:cNvSpPr/>
          <p:nvPr/>
        </p:nvSpPr>
        <p:spPr>
          <a:xfrm>
            <a:off x="9251495" y="2493239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국가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랭킹 선택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41E4F0F7-4E21-2059-2B6C-1C6114A9D957}"/>
              </a:ext>
            </a:extLst>
          </p:cNvPr>
          <p:cNvSpPr/>
          <p:nvPr/>
        </p:nvSpPr>
        <p:spPr>
          <a:xfrm>
            <a:off x="9251495" y="3534585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점수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8AC5250-8337-1FD7-8C74-52FAEA77A4E1}"/>
              </a:ext>
            </a:extLst>
          </p:cNvPr>
          <p:cNvSpPr/>
          <p:nvPr/>
        </p:nvSpPr>
        <p:spPr>
          <a:xfrm>
            <a:off x="9251495" y="4575930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확인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2EAC37B-FFB9-DEDA-ED9F-FF954F6D608B}"/>
              </a:ext>
            </a:extLst>
          </p:cNvPr>
          <p:cNvSpPr/>
          <p:nvPr/>
        </p:nvSpPr>
        <p:spPr>
          <a:xfrm>
            <a:off x="9813401" y="2124296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ACA5706-E4C8-62A7-D664-D83AAFB00D48}"/>
              </a:ext>
            </a:extLst>
          </p:cNvPr>
          <p:cNvSpPr/>
          <p:nvPr/>
        </p:nvSpPr>
        <p:spPr>
          <a:xfrm>
            <a:off x="9813401" y="3165642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9FD6466-980F-3119-EEA0-6156F7457DA5}"/>
              </a:ext>
            </a:extLst>
          </p:cNvPr>
          <p:cNvSpPr/>
          <p:nvPr/>
        </p:nvSpPr>
        <p:spPr>
          <a:xfrm>
            <a:off x="9813401" y="4206988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8B47C-DD0B-9A3E-AEF6-D58BC5796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480" y="1185549"/>
            <a:ext cx="9116697" cy="4486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77EE67-9BDF-AFCC-1741-E819B48770BB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코드</a:t>
            </a:r>
          </a:p>
        </p:txBody>
      </p:sp>
    </p:spTree>
    <p:extLst>
      <p:ext uri="{BB962C8B-B14F-4D97-AF65-F5344CB8AC3E}">
        <p14:creationId xmlns:p14="http://schemas.microsoft.com/office/powerpoint/2010/main" val="93243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52CC7C-51AA-8AC9-929A-39368150C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90" y="1195037"/>
            <a:ext cx="7916380" cy="4725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8FB42-5A3B-93E6-A292-2B566AD87980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코드</a:t>
            </a:r>
          </a:p>
        </p:txBody>
      </p:sp>
    </p:spTree>
    <p:extLst>
      <p:ext uri="{BB962C8B-B14F-4D97-AF65-F5344CB8AC3E}">
        <p14:creationId xmlns:p14="http://schemas.microsoft.com/office/powerpoint/2010/main" val="22697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FA66CB3-3570-65AE-AC13-623DBFA73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38BD2-9F85-2113-A55D-82AE5B83CCE7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프로그램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6DB88-6B8F-C729-2609-59DEDB04398C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604EC-81DB-EF98-3E89-6C90F9DBCF9E}"/>
              </a:ext>
            </a:extLst>
          </p:cNvPr>
          <p:cNvSpPr txBox="1"/>
          <p:nvPr/>
        </p:nvSpPr>
        <p:spPr>
          <a:xfrm>
            <a:off x="3008137" y="123227"/>
            <a:ext cx="213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D580C-E44A-6F23-C405-4214910D03DF}"/>
              </a:ext>
            </a:extLst>
          </p:cNvPr>
          <p:cNvSpPr txBox="1"/>
          <p:nvPr/>
        </p:nvSpPr>
        <p:spPr>
          <a:xfrm>
            <a:off x="8827498" y="3277466"/>
            <a:ext cx="287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리스트 추가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 추가 및 삭제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94535F-82FD-D5BD-C89F-1099F9428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37" y="1101121"/>
            <a:ext cx="5039428" cy="3334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B70F47-A265-031D-0F28-626612C9E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37" y="4435336"/>
            <a:ext cx="3829584" cy="18290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E205CF-B849-39C7-97D6-B37B554AB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562" y="4388443"/>
            <a:ext cx="1810003" cy="18759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388C48-945E-7EAE-C433-801B98EC4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37" y="5629543"/>
            <a:ext cx="230537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프로그램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B422E-4BEA-2010-6E3C-7D026B2E975C}"/>
              </a:ext>
            </a:extLst>
          </p:cNvPr>
          <p:cNvSpPr txBox="1"/>
          <p:nvPr/>
        </p:nvSpPr>
        <p:spPr>
          <a:xfrm>
            <a:off x="4259524" y="244006"/>
            <a:ext cx="176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리스트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1DA0715-D84D-9268-EDAC-9C9C687B9E55}"/>
              </a:ext>
            </a:extLst>
          </p:cNvPr>
          <p:cNvSpPr/>
          <p:nvPr/>
        </p:nvSpPr>
        <p:spPr>
          <a:xfrm>
            <a:off x="9326599" y="1451893"/>
            <a:ext cx="1414359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2F957-42ED-227F-B963-AA9E5256D2FB}"/>
              </a:ext>
            </a:extLst>
          </p:cNvPr>
          <p:cNvSpPr txBox="1"/>
          <p:nvPr/>
        </p:nvSpPr>
        <p:spPr>
          <a:xfrm>
            <a:off x="3008137" y="123227"/>
            <a:ext cx="213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E8CAE-F0C8-2269-89A3-E9D8BB797ACE}"/>
              </a:ext>
            </a:extLst>
          </p:cNvPr>
          <p:cNvSpPr txBox="1"/>
          <p:nvPr/>
        </p:nvSpPr>
        <p:spPr>
          <a:xfrm>
            <a:off x="2913431" y="1649042"/>
            <a:ext cx="431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리스트란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각 노드가 데이터와 포인터를 가지고 연결되어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있는 방식으로 데이터를 저장하는 자료 구조이다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1A0C9345-A641-0052-E0D1-679012B2782D}"/>
              </a:ext>
            </a:extLst>
          </p:cNvPr>
          <p:cNvSpPr/>
          <p:nvPr/>
        </p:nvSpPr>
        <p:spPr>
          <a:xfrm>
            <a:off x="9251495" y="2493239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재생목록에 음악 추가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9A673CB9-499E-371A-53AA-DDC7EF5228AA}"/>
              </a:ext>
            </a:extLst>
          </p:cNvPr>
          <p:cNvSpPr/>
          <p:nvPr/>
        </p:nvSpPr>
        <p:spPr>
          <a:xfrm>
            <a:off x="9251495" y="3534585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재생목록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및 삭제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F3FE2F-7906-B8E1-49F3-DA875CAEC868}"/>
              </a:ext>
            </a:extLst>
          </p:cNvPr>
          <p:cNvSpPr/>
          <p:nvPr/>
        </p:nvSpPr>
        <p:spPr>
          <a:xfrm>
            <a:off x="9813401" y="2124296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BD983EC-2637-C778-2A74-D1E2B9269CB7}"/>
              </a:ext>
            </a:extLst>
          </p:cNvPr>
          <p:cNvSpPr/>
          <p:nvPr/>
        </p:nvSpPr>
        <p:spPr>
          <a:xfrm>
            <a:off x="9813401" y="3165642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AD09-AD8B-D9F1-CFAB-30CE010345BE}"/>
              </a:ext>
            </a:extLst>
          </p:cNvPr>
          <p:cNvSpPr txBox="1"/>
          <p:nvPr/>
        </p:nvSpPr>
        <p:spPr>
          <a:xfrm>
            <a:off x="2940503" y="2928295"/>
            <a:ext cx="5088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이유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재생목록의 이름을 설정하고 음악을 추가하는 용도이다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재생목록은 삭제 혹은 추가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삽입이 많이 일어나는 요소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큐나 배열을 쓸 경우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갱신 때마다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많은 연산이 발생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34C30F71-01A1-5297-EF7D-CA06303BA6A3}"/>
              </a:ext>
            </a:extLst>
          </p:cNvPr>
          <p:cNvSpPr/>
          <p:nvPr/>
        </p:nvSpPr>
        <p:spPr>
          <a:xfrm>
            <a:off x="9251495" y="4635688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재생목록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72B5269-9E28-D56D-EFB8-BFE7A22293C7}"/>
              </a:ext>
            </a:extLst>
          </p:cNvPr>
          <p:cNvSpPr/>
          <p:nvPr/>
        </p:nvSpPr>
        <p:spPr>
          <a:xfrm>
            <a:off x="9813401" y="4266745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9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31F0E6D6-D34C-AD7C-AFA3-944FFA352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1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232257-269F-1B88-E952-50732CE6475D}"/>
              </a:ext>
            </a:extLst>
          </p:cNvPr>
          <p:cNvSpPr/>
          <p:nvPr/>
        </p:nvSpPr>
        <p:spPr>
          <a:xfrm>
            <a:off x="1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프로그램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0857DD-0B77-3EC4-85D9-98CABE3BDD11}"/>
              </a:ext>
            </a:extLst>
          </p:cNvPr>
          <p:cNvSpPr/>
          <p:nvPr/>
        </p:nvSpPr>
        <p:spPr>
          <a:xfrm>
            <a:off x="0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072DF15-C709-5E18-AD4D-208312A9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41" y="1096690"/>
            <a:ext cx="4942789" cy="40228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C9D7D4-BA00-25ED-FE33-44CF0A518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441" y="5109739"/>
            <a:ext cx="4276436" cy="14424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313C485-8E03-E840-E032-D93E5B9B6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830" y="4978045"/>
            <a:ext cx="698400" cy="15741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723191-F639-93A0-D018-D195D4713547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코드</a:t>
            </a:r>
          </a:p>
        </p:txBody>
      </p:sp>
    </p:spTree>
    <p:extLst>
      <p:ext uri="{BB962C8B-B14F-4D97-AF65-F5344CB8AC3E}">
        <p14:creationId xmlns:p14="http://schemas.microsoft.com/office/powerpoint/2010/main" val="189854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38BF50-A164-9360-9B87-EF9C8EC4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067" y="809396"/>
            <a:ext cx="7039957" cy="592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22591-F255-02AC-987D-66814E144390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코드</a:t>
            </a:r>
          </a:p>
        </p:txBody>
      </p:sp>
      <p:pic>
        <p:nvPicPr>
          <p:cNvPr id="7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31402AC7-D571-88BF-B3FC-65D15B806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1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EA39-4E79-2D1B-12D8-EC128DDC8721}"/>
              </a:ext>
            </a:extLst>
          </p:cNvPr>
          <p:cNvSpPr/>
          <p:nvPr/>
        </p:nvSpPr>
        <p:spPr>
          <a:xfrm>
            <a:off x="1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프로그램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F81EA8-2179-BF45-27BF-8427AF70D5D0}"/>
              </a:ext>
            </a:extLst>
          </p:cNvPr>
          <p:cNvSpPr/>
          <p:nvPr/>
        </p:nvSpPr>
        <p:spPr>
          <a:xfrm>
            <a:off x="0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4F5F9F0C-4D92-7C9C-6129-F7A5D23C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53480F-DA4B-4A4C-E9C0-090346E1292F}"/>
              </a:ext>
            </a:extLst>
          </p:cNvPr>
          <p:cNvSpPr/>
          <p:nvPr/>
        </p:nvSpPr>
        <p:spPr>
          <a:xfrm>
            <a:off x="0" y="2067198"/>
            <a:ext cx="12192000" cy="272360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프로그램 설명</a:t>
            </a:r>
          </a:p>
        </p:txBody>
      </p:sp>
    </p:spTree>
    <p:extLst>
      <p:ext uri="{BB962C8B-B14F-4D97-AF65-F5344CB8AC3E}">
        <p14:creationId xmlns:p14="http://schemas.microsoft.com/office/powerpoint/2010/main" val="219143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A21FDA-F3E7-CE34-E324-717ED7B47A25}"/>
              </a:ext>
            </a:extLst>
          </p:cNvPr>
          <p:cNvSpPr txBox="1">
            <a:spLocks/>
          </p:cNvSpPr>
          <p:nvPr/>
        </p:nvSpPr>
        <p:spPr>
          <a:xfrm>
            <a:off x="3100251" y="2147072"/>
            <a:ext cx="5930537" cy="3304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Music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일부 기능을 구현한 프로그램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이진탐색 트리와 우선순위 큐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리스트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6" name="Picture 4" descr="play Icon 1999968">
            <a:extLst>
              <a:ext uri="{FF2B5EF4-FFF2-40B4-BE49-F238E27FC236}">
                <a16:creationId xmlns:a16="http://schemas.microsoft.com/office/drawing/2014/main" id="{F3455961-C62B-5776-6B26-C139F5DB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42" y="1942585"/>
            <a:ext cx="3486818" cy="34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EBD89-8739-2EE4-FF10-17F278C46506}"/>
              </a:ext>
            </a:extLst>
          </p:cNvPr>
          <p:cNvSpPr txBox="1"/>
          <p:nvPr/>
        </p:nvSpPr>
        <p:spPr>
          <a:xfrm>
            <a:off x="3100251" y="211701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1506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5F7B4EDD-88E1-DEFE-22FA-253287206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0FC335-CD28-E035-88D9-6140553EDA77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00BF4-02A7-0BBD-062E-975E94025DE2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739CE-1EF1-1FBB-1CD2-27732BF8BE69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출처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CD3E53-7D14-CEC5-BB35-1F3E516CF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37" y="1034541"/>
            <a:ext cx="6516009" cy="1657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8D1DD7-2E29-AC7C-30B6-9D81E8A308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834"/>
          <a:stretch/>
        </p:blipFill>
        <p:spPr>
          <a:xfrm>
            <a:off x="3039291" y="3141771"/>
            <a:ext cx="9042903" cy="1839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325B61-06A1-2644-EC88-2DDAFE69E74E}"/>
              </a:ext>
            </a:extLst>
          </p:cNvPr>
          <p:cNvSpPr txBox="1"/>
          <p:nvPr/>
        </p:nvSpPr>
        <p:spPr>
          <a:xfrm>
            <a:off x="3070447" y="849875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https://chart2000.com/about.htm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22F0B-786E-D473-4DD7-BFEA7B52D926}"/>
              </a:ext>
            </a:extLst>
          </p:cNvPr>
          <p:cNvSpPr/>
          <p:nvPr/>
        </p:nvSpPr>
        <p:spPr>
          <a:xfrm>
            <a:off x="3613150" y="4000500"/>
            <a:ext cx="4006850" cy="187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5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9E942A9B-5B07-F586-AA3F-26EE4E2EE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DE7205-654B-BEAA-9DFB-2AAE01174764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검색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3AB600-B683-828C-2D1C-7ABF889B510C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241EEE-D41B-22B5-4D3A-0E2F9B562C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7"/>
          <a:stretch/>
        </p:blipFill>
        <p:spPr>
          <a:xfrm>
            <a:off x="2816618" y="1747026"/>
            <a:ext cx="9025719" cy="3363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8A5661-DCF6-9599-962C-9E643933CD3E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출처</a:t>
            </a:r>
          </a:p>
        </p:txBody>
      </p:sp>
    </p:spTree>
    <p:extLst>
      <p:ext uri="{BB962C8B-B14F-4D97-AF65-F5344CB8AC3E}">
        <p14:creationId xmlns:p14="http://schemas.microsoft.com/office/powerpoint/2010/main" val="288779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4F5F9F0C-4D92-7C9C-6129-F7A5D23C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53480F-DA4B-4A4C-E9C0-090346E1292F}"/>
              </a:ext>
            </a:extLst>
          </p:cNvPr>
          <p:cNvSpPr/>
          <p:nvPr/>
        </p:nvSpPr>
        <p:spPr>
          <a:xfrm>
            <a:off x="0" y="2067198"/>
            <a:ext cx="12192000" cy="272360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345570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ED0C7-B109-26B3-A26D-2CEC9562D2CA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8FA0E0-3FF0-7109-219D-647AE60E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108" y="1609510"/>
            <a:ext cx="6257783" cy="3638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BD93B9-8C19-B14B-6E0B-95DCED13AFBB}"/>
              </a:ext>
            </a:extLst>
          </p:cNvPr>
          <p:cNvSpPr txBox="1"/>
          <p:nvPr/>
        </p:nvSpPr>
        <p:spPr>
          <a:xfrm>
            <a:off x="9375381" y="3136612"/>
            <a:ext cx="2965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전체 목록 중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노래가 있는지 검색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0A52F8-C543-AEBF-4EE3-ABB2BEF4DA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30" b="15347"/>
          <a:stretch/>
        </p:blipFill>
        <p:spPr>
          <a:xfrm>
            <a:off x="2965528" y="5248490"/>
            <a:ext cx="4553585" cy="5528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ABB0D1-DB87-72BA-9946-5302570B1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467" y="5096379"/>
            <a:ext cx="1962424" cy="7049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A4B051-0699-9F7A-626B-CD83DE0260B8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94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검색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898F6-D4D6-69B5-3482-5E15F89A63A0}"/>
              </a:ext>
            </a:extLst>
          </p:cNvPr>
          <p:cNvSpPr txBox="1"/>
          <p:nvPr/>
        </p:nvSpPr>
        <p:spPr>
          <a:xfrm>
            <a:off x="4259524" y="244006"/>
            <a:ext cx="176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 탐색 트리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(BST)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9ACD4D2-FBDF-32F7-8458-793A977A4C82}"/>
              </a:ext>
            </a:extLst>
          </p:cNvPr>
          <p:cNvSpPr/>
          <p:nvPr/>
        </p:nvSpPr>
        <p:spPr>
          <a:xfrm>
            <a:off x="9326599" y="1451893"/>
            <a:ext cx="1414359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57390-7562-05EC-8DB2-B055150905C7}"/>
              </a:ext>
            </a:extLst>
          </p:cNvPr>
          <p:cNvSpPr txBox="1"/>
          <p:nvPr/>
        </p:nvSpPr>
        <p:spPr>
          <a:xfrm>
            <a:off x="3008137" y="123227"/>
            <a:ext cx="213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42F78-D97F-612C-0FBF-BE8C1AEA994A}"/>
              </a:ext>
            </a:extLst>
          </p:cNvPr>
          <p:cNvSpPr txBox="1"/>
          <p:nvPr/>
        </p:nvSpPr>
        <p:spPr>
          <a:xfrm>
            <a:off x="2940504" y="1636624"/>
            <a:ext cx="29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 탐색 트리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(BST)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이진으로 정렬되어 있는 트리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EA25006C-80B6-8913-C0A8-0AB1B72AABED}"/>
              </a:ext>
            </a:extLst>
          </p:cNvPr>
          <p:cNvSpPr/>
          <p:nvPr/>
        </p:nvSpPr>
        <p:spPr>
          <a:xfrm>
            <a:off x="9251495" y="2493239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입력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48A94180-1DAE-E8A9-A1EC-6D78A086B3C4}"/>
              </a:ext>
            </a:extLst>
          </p:cNvPr>
          <p:cNvSpPr/>
          <p:nvPr/>
        </p:nvSpPr>
        <p:spPr>
          <a:xfrm>
            <a:off x="9251495" y="3534585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검색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4C189F0A-BB8D-770F-406F-126F3CEA9017}"/>
              </a:ext>
            </a:extLst>
          </p:cNvPr>
          <p:cNvSpPr/>
          <p:nvPr/>
        </p:nvSpPr>
        <p:spPr>
          <a:xfrm>
            <a:off x="9251495" y="4575930"/>
            <a:ext cx="1564567" cy="61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확인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959E358-BFBB-F936-B1EE-FBA9F38380CF}"/>
              </a:ext>
            </a:extLst>
          </p:cNvPr>
          <p:cNvSpPr/>
          <p:nvPr/>
        </p:nvSpPr>
        <p:spPr>
          <a:xfrm>
            <a:off x="9813401" y="2124296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6430618-9934-7835-9BD1-8F0C5EB714CF}"/>
              </a:ext>
            </a:extLst>
          </p:cNvPr>
          <p:cNvSpPr/>
          <p:nvPr/>
        </p:nvSpPr>
        <p:spPr>
          <a:xfrm>
            <a:off x="9813401" y="3165642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D1E6F1A-6FBD-85D6-77B5-02D1B3130C50}"/>
              </a:ext>
            </a:extLst>
          </p:cNvPr>
          <p:cNvSpPr/>
          <p:nvPr/>
        </p:nvSpPr>
        <p:spPr>
          <a:xfrm>
            <a:off x="9813401" y="4206988"/>
            <a:ext cx="440754" cy="3091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29F7A-9182-53CD-369E-DA373F394764}"/>
                  </a:ext>
                </a:extLst>
              </p:cNvPr>
              <p:cNvSpPr txBox="1"/>
              <p:nvPr/>
            </p:nvSpPr>
            <p:spPr>
              <a:xfrm>
                <a:off x="2940504" y="2928295"/>
                <a:ext cx="4287610" cy="1825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 이유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기존 데이터는 정렬이 되어 있지 않은 배열인데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검색 시 순차 검색밖에 되지 않는다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⇒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𝑂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𝑛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이진 탐색 트리의 검색 속도는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i="0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이므로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조금 더 검색을 빠르게 할 수 있다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29F7A-9182-53CD-369E-DA373F3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504" y="2928295"/>
                <a:ext cx="4287610" cy="1825227"/>
              </a:xfrm>
              <a:prstGeom prst="rect">
                <a:avLst/>
              </a:prstGeom>
              <a:blipFill>
                <a:blip r:embed="rId4"/>
                <a:stretch>
                  <a:fillRect l="-710" t="-1000" r="-284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background | Technology wallpaper, Hi tech wallpaper, Technology  background">
            <a:extLst>
              <a:ext uri="{FF2B5EF4-FFF2-40B4-BE49-F238E27FC236}">
                <a16:creationId xmlns:a16="http://schemas.microsoft.com/office/drawing/2014/main" id="{EED9E4F8-8B6F-899D-1622-CA302B5B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6" r="3105"/>
          <a:stretch/>
        </p:blipFill>
        <p:spPr bwMode="auto">
          <a:xfrm>
            <a:off x="0" y="0"/>
            <a:ext cx="2816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8608B-7C8F-CA4A-B9C8-654D4891874A}"/>
              </a:ext>
            </a:extLst>
          </p:cNvPr>
          <p:cNvSpPr/>
          <p:nvPr/>
        </p:nvSpPr>
        <p:spPr>
          <a:xfrm>
            <a:off x="0" y="211701"/>
            <a:ext cx="2816619" cy="8228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icrosoft GothicNeo" panose="020B0500000101010101" pitchFamily="50" charset="-127"/>
              </a:rPr>
              <a:t>검색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38E98-D791-7BE0-830F-FC7FCE9A9DBB}"/>
              </a:ext>
            </a:extLst>
          </p:cNvPr>
          <p:cNvSpPr/>
          <p:nvPr/>
        </p:nvSpPr>
        <p:spPr>
          <a:xfrm>
            <a:off x="-1" y="1451893"/>
            <a:ext cx="2816619" cy="44682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설명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파일 출처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프로그램 기능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랭킹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재생목록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자료구조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코드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ED0C7-B109-26B3-A26D-2CEC9562D2CA}"/>
              </a:ext>
            </a:extLst>
          </p:cNvPr>
          <p:cNvSpPr txBox="1"/>
          <p:nvPr/>
        </p:nvSpPr>
        <p:spPr>
          <a:xfrm>
            <a:off x="3008137" y="123227"/>
            <a:ext cx="404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코드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08E9A9-692E-52AC-96E8-E2523A14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15" y="1694957"/>
            <a:ext cx="4553585" cy="40486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81E1A4-65D4-B1BE-686D-2A6926F3E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96" y="1694957"/>
            <a:ext cx="5391902" cy="30579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776065-815A-8D46-97C3-6B6ACFCE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000" y="4752909"/>
            <a:ext cx="436369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688</Words>
  <Application>Microsoft Office PowerPoint</Application>
  <PresentationFormat>와이드스크린</PresentationFormat>
  <Paragraphs>353</Paragraphs>
  <Slides>19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나눔고딕 ExtraBold</vt:lpstr>
      <vt:lpstr>나눔고딕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텀 프로젝트</dc:title>
  <dc:creator>임해인(2017184028)</dc:creator>
  <cp:lastModifiedBy>임해인(2017184028)</cp:lastModifiedBy>
  <cp:revision>3</cp:revision>
  <dcterms:created xsi:type="dcterms:W3CDTF">2022-11-11T10:13:57Z</dcterms:created>
  <dcterms:modified xsi:type="dcterms:W3CDTF">2022-12-18T12:19:47Z</dcterms:modified>
</cp:coreProperties>
</file>