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3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C8501A5-90AC-5045-A995-3349B319F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6F49ED4-0302-F550-C237-539A3429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게임서버</a:t>
            </a:r>
            <a:br>
              <a:rPr lang="en-US" altLang="ko-KR" dirty="0"/>
            </a:br>
            <a:r>
              <a:rPr lang="ko-KR" altLang="en-US" dirty="0" err="1"/>
              <a:t>텀프로젝트</a:t>
            </a:r>
            <a:br>
              <a:rPr lang="en-US" altLang="ko-KR" dirty="0"/>
            </a:b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81595E-4877-B3D1-BE13-0644E2597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altLang="ko-KR" dirty="0"/>
              <a:t>2017184028 </a:t>
            </a:r>
            <a:r>
              <a:rPr lang="ko-KR" altLang="en-US" dirty="0"/>
              <a:t>임해인</a:t>
            </a:r>
          </a:p>
        </p:txBody>
      </p:sp>
    </p:spTree>
    <p:extLst>
      <p:ext uri="{BB962C8B-B14F-4D97-AF65-F5344CB8AC3E}">
        <p14:creationId xmlns:p14="http://schemas.microsoft.com/office/powerpoint/2010/main" val="364855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A2994-830F-E185-74AD-9EFE6EC1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60EFD-71CF-5F1A-90E6-A1B0EA77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70413"/>
            <a:ext cx="10363200" cy="3382658"/>
          </a:xfrm>
        </p:spPr>
        <p:txBody>
          <a:bodyPr/>
          <a:lstStyle/>
          <a:p>
            <a:r>
              <a:rPr lang="ko-KR" altLang="en-US" sz="1400" dirty="0"/>
              <a:t>이동</a:t>
            </a:r>
            <a:r>
              <a:rPr lang="en-US" altLang="ko-KR" sz="1400" dirty="0"/>
              <a:t> [OK]</a:t>
            </a:r>
          </a:p>
          <a:p>
            <a:r>
              <a:rPr lang="ko-KR" altLang="en-US" sz="1400" dirty="0"/>
              <a:t>지형 장애물</a:t>
            </a:r>
            <a:r>
              <a:rPr lang="en-US" altLang="ko-KR" sz="1400" dirty="0"/>
              <a:t>[OK]</a:t>
            </a:r>
          </a:p>
          <a:p>
            <a:r>
              <a:rPr lang="en-US" altLang="ko-KR" sz="1400" dirty="0"/>
              <a:t>NPC[OK]</a:t>
            </a:r>
          </a:p>
          <a:p>
            <a:r>
              <a:rPr lang="en-US" altLang="ko-KR" sz="1400" dirty="0"/>
              <a:t>NPC </a:t>
            </a:r>
            <a:r>
              <a:rPr lang="ko-KR" altLang="en-US" sz="1400" dirty="0"/>
              <a:t>이동 </a:t>
            </a:r>
            <a:r>
              <a:rPr lang="en-US" altLang="ko-KR" sz="1400" dirty="0"/>
              <a:t>[ BAD ( A* X) ]</a:t>
            </a:r>
          </a:p>
          <a:p>
            <a:r>
              <a:rPr lang="en-US" altLang="ko-KR" sz="1400" dirty="0"/>
              <a:t>DB [ X ]</a:t>
            </a:r>
          </a:p>
          <a:p>
            <a:r>
              <a:rPr lang="en-US" altLang="ko-KR" sz="1400" dirty="0"/>
              <a:t>SCRIPT[ X ]</a:t>
            </a:r>
          </a:p>
          <a:p>
            <a:r>
              <a:rPr lang="en-US" altLang="ko-KR" sz="1400" dirty="0"/>
              <a:t>CHAT [ OK ]</a:t>
            </a:r>
          </a:p>
          <a:p>
            <a:r>
              <a:rPr lang="ko-KR" altLang="en-US" sz="1400" dirty="0"/>
              <a:t>전투 메시지</a:t>
            </a:r>
            <a:r>
              <a:rPr lang="en-US" altLang="ko-KR" sz="1400" dirty="0"/>
              <a:t>[ NORMAL ]</a:t>
            </a:r>
          </a:p>
          <a:p>
            <a:r>
              <a:rPr lang="ko-KR" altLang="en-US" sz="1400" dirty="0"/>
              <a:t>성능</a:t>
            </a:r>
            <a:r>
              <a:rPr lang="en-US" altLang="ko-KR" sz="1400" dirty="0"/>
              <a:t> </a:t>
            </a:r>
            <a:r>
              <a:rPr lang="ko-KR" altLang="en-US" sz="1400" dirty="0"/>
              <a:t>측정 </a:t>
            </a:r>
            <a:r>
              <a:rPr lang="en-US" altLang="ko-KR" sz="1400" dirty="0"/>
              <a:t>[ X ]</a:t>
            </a:r>
          </a:p>
          <a:p>
            <a:r>
              <a:rPr lang="ko-KR" altLang="en-US" sz="1400" dirty="0"/>
              <a:t>파티 </a:t>
            </a:r>
            <a:r>
              <a:rPr lang="en-US" altLang="ko-KR" sz="1400" dirty="0"/>
              <a:t>[ 70 % 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05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B313-B92A-8140-77B4-8154F3E1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81214-E1AC-A2C3-EFC6-2F86A61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MAP</a:t>
            </a:r>
          </a:p>
          <a:p>
            <a:pPr lvl="1"/>
            <a:r>
              <a:rPr lang="en-US" altLang="ko-KR" sz="1400" dirty="0"/>
              <a:t>2000 X</a:t>
            </a:r>
            <a:r>
              <a:rPr lang="ko-KR" altLang="en-US" sz="1400" dirty="0"/>
              <a:t> </a:t>
            </a:r>
            <a:r>
              <a:rPr lang="en-US" altLang="ko-KR" sz="1400" dirty="0"/>
              <a:t>2000</a:t>
            </a:r>
            <a:r>
              <a:rPr lang="ko-KR" altLang="en-US" sz="1400" dirty="0"/>
              <a:t> </a:t>
            </a:r>
            <a:r>
              <a:rPr lang="en-US" altLang="ko-KR" sz="1400" dirty="0"/>
              <a:t>map[OK]</a:t>
            </a:r>
          </a:p>
          <a:p>
            <a:pPr lvl="1"/>
            <a:r>
              <a:rPr lang="en-US" altLang="ko-KR" sz="1400" dirty="0"/>
              <a:t>20x20 window ( </a:t>
            </a:r>
            <a:r>
              <a:rPr lang="ko-KR" altLang="en-US" sz="1400" dirty="0"/>
              <a:t>시야 </a:t>
            </a:r>
            <a:r>
              <a:rPr lang="en-US" altLang="ko-KR" sz="1400" dirty="0"/>
              <a:t>15 X</a:t>
            </a:r>
            <a:r>
              <a:rPr lang="ko-KR" altLang="en-US" sz="1400" dirty="0"/>
              <a:t> </a:t>
            </a:r>
            <a:r>
              <a:rPr lang="en-US" altLang="ko-KR" sz="1400" dirty="0"/>
              <a:t>15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시야 </a:t>
            </a:r>
            <a:r>
              <a:rPr lang="en-US" altLang="ko-KR" sz="1400" dirty="0"/>
              <a:t>( 10X10 )</a:t>
            </a:r>
          </a:p>
          <a:p>
            <a:pPr lvl="1"/>
            <a:r>
              <a:rPr lang="ko-KR" altLang="en-US" sz="1400" dirty="0"/>
              <a:t>장애물 존재 </a:t>
            </a:r>
            <a:r>
              <a:rPr lang="en-US" altLang="ko-KR" sz="1400" dirty="0"/>
              <a:t>[ OK ]</a:t>
            </a:r>
          </a:p>
          <a:p>
            <a:r>
              <a:rPr lang="ko-KR" altLang="en-US" sz="1600" dirty="0"/>
              <a:t>캐릭터</a:t>
            </a:r>
            <a:endParaRPr lang="en-US" altLang="ko-KR" sz="1600" dirty="0"/>
          </a:p>
          <a:p>
            <a:pPr lvl="1"/>
            <a:r>
              <a:rPr lang="en-US" altLang="ko-KR" sz="1400" dirty="0"/>
              <a:t>LOGIN</a:t>
            </a:r>
            <a:r>
              <a:rPr lang="ko-KR" altLang="en-US" sz="1400" dirty="0"/>
              <a:t> </a:t>
            </a:r>
            <a:r>
              <a:rPr lang="en-US" altLang="ko-KR" sz="1400" dirty="0"/>
              <a:t>[X]</a:t>
            </a:r>
          </a:p>
          <a:p>
            <a:pPr lvl="1"/>
            <a:r>
              <a:rPr lang="ko-KR" altLang="en-US" sz="1400" dirty="0"/>
              <a:t>경험치 레벨 </a:t>
            </a:r>
            <a:r>
              <a:rPr lang="en-US" altLang="ko-KR" sz="1400" dirty="0"/>
              <a:t>HP [ NORMAL ]</a:t>
            </a:r>
          </a:p>
          <a:p>
            <a:pPr lvl="1"/>
            <a:r>
              <a:rPr lang="en-US" altLang="ko-KR" sz="1400" dirty="0"/>
              <a:t>EXP -&gt; LEVEL [ OK ]</a:t>
            </a:r>
          </a:p>
          <a:p>
            <a:pPr lvl="1"/>
            <a:r>
              <a:rPr lang="ko-KR" altLang="en-US" sz="1400" dirty="0"/>
              <a:t>체력회복 </a:t>
            </a:r>
            <a:r>
              <a:rPr lang="en-US" altLang="ko-KR" sz="1400" dirty="0"/>
              <a:t>[ OK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</a:p>
          <a:p>
            <a:pPr lvl="1"/>
            <a:r>
              <a:rPr lang="en-US" altLang="ko-KR" sz="1400" dirty="0"/>
              <a:t>0</a:t>
            </a:r>
            <a:r>
              <a:rPr lang="ko-KR" altLang="en-US" sz="1400" dirty="0"/>
              <a:t>이 될 시 시작위치로 </a:t>
            </a:r>
            <a:r>
              <a:rPr lang="en-US" altLang="ko-KR" sz="1400" dirty="0"/>
              <a:t>[ X ]</a:t>
            </a:r>
          </a:p>
          <a:p>
            <a:pPr lvl="1"/>
            <a:r>
              <a:rPr lang="en-US" altLang="ko-KR" sz="1400" dirty="0"/>
              <a:t>DB [ X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725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B313-B92A-8140-77B4-8154F3E1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81214-E1AC-A2C3-EFC6-2F86A61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UI</a:t>
            </a:r>
          </a:p>
          <a:p>
            <a:pPr lvl="1"/>
            <a:r>
              <a:rPr lang="ko-KR" altLang="en-US" sz="1200" dirty="0"/>
              <a:t>레벨 표시 </a:t>
            </a:r>
            <a:r>
              <a:rPr lang="en-US" altLang="ko-KR" sz="1200" dirty="0"/>
              <a:t>[ OK</a:t>
            </a:r>
            <a:r>
              <a:rPr lang="ko-KR" altLang="en-US" sz="1200" dirty="0"/>
              <a:t> </a:t>
            </a:r>
            <a:r>
              <a:rPr lang="en-US" altLang="ko-KR" sz="1200" dirty="0"/>
              <a:t>]</a:t>
            </a:r>
          </a:p>
          <a:p>
            <a:pPr lvl="1"/>
            <a:r>
              <a:rPr lang="ko-KR" altLang="en-US" sz="1200" dirty="0"/>
              <a:t>채팅 </a:t>
            </a:r>
            <a:r>
              <a:rPr lang="en-US" altLang="ko-KR" sz="1200" dirty="0"/>
              <a:t>[ OK ]</a:t>
            </a:r>
          </a:p>
          <a:p>
            <a:r>
              <a:rPr lang="ko-KR" altLang="en-US" sz="1400" dirty="0"/>
              <a:t>몬스터</a:t>
            </a:r>
            <a:endParaRPr lang="en-US" altLang="ko-KR" sz="1400" dirty="0"/>
          </a:p>
          <a:p>
            <a:pPr lvl="1"/>
            <a:r>
              <a:rPr lang="ko-KR" altLang="en-US" sz="1200" dirty="0"/>
              <a:t>종류 </a:t>
            </a:r>
            <a:r>
              <a:rPr lang="en-US" altLang="ko-KR" sz="1200" dirty="0"/>
              <a:t>1</a:t>
            </a:r>
            <a:r>
              <a:rPr lang="ko-KR" altLang="en-US" sz="1200" dirty="0"/>
              <a:t>가지</a:t>
            </a:r>
            <a:endParaRPr lang="en-US" altLang="ko-KR" sz="1200" dirty="0"/>
          </a:p>
          <a:p>
            <a:pPr lvl="2"/>
            <a:r>
              <a:rPr lang="en-US" altLang="ko-KR" sz="1000" dirty="0"/>
              <a:t>AGRO + </a:t>
            </a:r>
            <a:r>
              <a:rPr lang="ko-KR" altLang="en-US" sz="1000" dirty="0"/>
              <a:t>로밍</a:t>
            </a:r>
            <a:endParaRPr lang="en-US" altLang="ko-KR" sz="1000" dirty="0"/>
          </a:p>
          <a:p>
            <a:pPr lvl="2"/>
            <a:r>
              <a:rPr lang="ko-KR" altLang="en-US" sz="1000" dirty="0"/>
              <a:t>로밍 이동 위치 제한 </a:t>
            </a:r>
            <a:r>
              <a:rPr lang="en-US" altLang="ko-KR" sz="1000" dirty="0"/>
              <a:t>[ OK ]</a:t>
            </a:r>
          </a:p>
          <a:p>
            <a:pPr lvl="2"/>
            <a:r>
              <a:rPr lang="en-US" altLang="ko-KR" sz="1000" dirty="0"/>
              <a:t>AGRO </a:t>
            </a:r>
            <a:r>
              <a:rPr lang="ko-KR" altLang="en-US" sz="1000" dirty="0"/>
              <a:t>이동 </a:t>
            </a:r>
            <a:r>
              <a:rPr lang="en-US" altLang="ko-KR" sz="1000" dirty="0"/>
              <a:t>[ BAD -&gt; A* </a:t>
            </a:r>
            <a:r>
              <a:rPr lang="ko-KR" altLang="en-US" sz="1000" dirty="0"/>
              <a:t>사용 </a:t>
            </a:r>
            <a:r>
              <a:rPr lang="en-US" altLang="ko-KR" sz="1000" dirty="0"/>
              <a:t>X ]</a:t>
            </a:r>
          </a:p>
          <a:p>
            <a:pPr lvl="2"/>
            <a:r>
              <a:rPr lang="ko-KR" altLang="en-US" sz="1000" dirty="0"/>
              <a:t>죽은 후 부활 </a:t>
            </a:r>
            <a:r>
              <a:rPr lang="en-US" altLang="ko-KR" sz="1000" dirty="0"/>
              <a:t>[ OK 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4667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B313-B92A-8140-77B4-8154F3E1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81214-E1AC-A2C3-EFC6-2F86A61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파티</a:t>
            </a:r>
            <a:endParaRPr lang="en-US" altLang="ko-KR" sz="1600" dirty="0"/>
          </a:p>
          <a:p>
            <a:pPr lvl="1"/>
            <a:r>
              <a:rPr lang="ko-KR" altLang="en-US" sz="1400" dirty="0"/>
              <a:t>생성 </a:t>
            </a:r>
            <a:r>
              <a:rPr lang="en-US" altLang="ko-KR" sz="1400" dirty="0"/>
              <a:t>[ OK ]</a:t>
            </a:r>
          </a:p>
          <a:p>
            <a:pPr lvl="1"/>
            <a:r>
              <a:rPr lang="ko-KR" altLang="en-US" sz="1400" dirty="0"/>
              <a:t>접속 </a:t>
            </a:r>
            <a:r>
              <a:rPr lang="en-US" altLang="ko-KR" sz="1400" dirty="0"/>
              <a:t>[ OK ]</a:t>
            </a:r>
          </a:p>
          <a:p>
            <a:pPr lvl="1"/>
            <a:r>
              <a:rPr lang="ko-KR" altLang="en-US" sz="1400" dirty="0"/>
              <a:t>탈퇴 </a:t>
            </a:r>
            <a:r>
              <a:rPr lang="en-US" altLang="ko-KR" sz="1400" dirty="0"/>
              <a:t>[ 80% ]</a:t>
            </a:r>
          </a:p>
          <a:p>
            <a:pPr lvl="1"/>
            <a:r>
              <a:rPr lang="ko-KR" altLang="en-US" sz="1400" dirty="0"/>
              <a:t>상태 공유 </a:t>
            </a:r>
            <a:r>
              <a:rPr lang="en-US" altLang="ko-KR" sz="1400" dirty="0"/>
              <a:t>[ OK</a:t>
            </a:r>
            <a:r>
              <a:rPr lang="ko-KR" altLang="en-US" sz="1400"/>
              <a:t> </a:t>
            </a:r>
            <a:r>
              <a:rPr lang="en-US" altLang="ko-KR" sz="1400"/>
              <a:t>]</a:t>
            </a:r>
            <a:endParaRPr lang="en-US" altLang="ko-KR" sz="1400" dirty="0"/>
          </a:p>
          <a:p>
            <a:pPr lvl="1"/>
            <a:r>
              <a:rPr lang="ko-KR" altLang="en-US" sz="1400" dirty="0"/>
              <a:t>파티 보너스 </a:t>
            </a:r>
            <a:r>
              <a:rPr lang="en-US" altLang="ko-KR" sz="1400" dirty="0"/>
              <a:t>[ 50 % ]</a:t>
            </a:r>
          </a:p>
        </p:txBody>
      </p:sp>
    </p:spTree>
    <p:extLst>
      <p:ext uri="{BB962C8B-B14F-4D97-AF65-F5344CB8AC3E}">
        <p14:creationId xmlns:p14="http://schemas.microsoft.com/office/powerpoint/2010/main" val="18741004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190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Microsoft GothicNeo Light</vt:lpstr>
      <vt:lpstr>Arial</vt:lpstr>
      <vt:lpstr>DashVTI</vt:lpstr>
      <vt:lpstr>게임서버 텀프로젝트 발표자료</vt:lpstr>
      <vt:lpstr>구현 내용 개요</vt:lpstr>
      <vt:lpstr>기본 구현</vt:lpstr>
      <vt:lpstr>기본 구현</vt:lpstr>
      <vt:lpstr>추가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텀프로젝트 발표자료</dc:title>
  <dc:creator>임해인(2017184028)</dc:creator>
  <cp:lastModifiedBy>임해인(2017184028)</cp:lastModifiedBy>
  <cp:revision>6</cp:revision>
  <dcterms:created xsi:type="dcterms:W3CDTF">2023-06-14T23:16:19Z</dcterms:created>
  <dcterms:modified xsi:type="dcterms:W3CDTF">2023-06-15T01:57:14Z</dcterms:modified>
</cp:coreProperties>
</file>